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63" r:id="rId3"/>
    <p:sldId id="264" r:id="rId4"/>
    <p:sldId id="261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92"/>
    <p:restoredTop sz="94700"/>
  </p:normalViewPr>
  <p:slideViewPr>
    <p:cSldViewPr snapToGrid="0">
      <p:cViewPr varScale="1">
        <p:scale>
          <a:sx n="81" d="100"/>
          <a:sy n="81" d="100"/>
        </p:scale>
        <p:origin x="31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805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213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178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30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05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908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91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5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217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291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8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3DAE9-4471-DE40-A3B7-12C29E6DBE50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CDDC5-1C3B-F947-B48C-02EB8DF4E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68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BCB02159-8595-429D-FC3D-AA67DF19D2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934787"/>
              </p:ext>
            </p:extLst>
          </p:nvPr>
        </p:nvGraphicFramePr>
        <p:xfrm>
          <a:off x="466319" y="1720527"/>
          <a:ext cx="5805940" cy="1479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88">
                  <a:extLst>
                    <a:ext uri="{9D8B030D-6E8A-4147-A177-3AD203B41FA5}">
                      <a16:colId xmlns:a16="http://schemas.microsoft.com/office/drawing/2014/main" val="758987355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811962626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785602119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967910622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908063425"/>
                    </a:ext>
                  </a:extLst>
                </a:gridCol>
              </a:tblGrid>
              <a:tr h="369815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696580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092230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802958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72194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723E5A16-A722-41EF-3588-2F06D6DF0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849338"/>
            <a:ext cx="5915025" cy="456315"/>
          </a:xfrm>
        </p:spPr>
        <p:txBody>
          <a:bodyPr>
            <a:normAutofit fontScale="90000"/>
          </a:bodyPr>
          <a:lstStyle/>
          <a:p>
            <a:r>
              <a:rPr kumimoji="1" lang="ja-JP" altLang="en-US" b="1"/>
              <a:t>予選リーグ　組み合わせ</a:t>
            </a:r>
            <a:br>
              <a:rPr kumimoji="1" lang="en-US" altLang="ja-JP" b="1" dirty="0"/>
            </a:br>
            <a:r>
              <a:rPr kumimoji="1" lang="en-US" altLang="ja-JP" b="1" dirty="0"/>
              <a:t>3</a:t>
            </a:r>
            <a:r>
              <a:rPr kumimoji="1" lang="ja-JP" altLang="en-US" b="1"/>
              <a:t>名</a:t>
            </a:r>
            <a:r>
              <a:rPr kumimoji="1" lang="en-US" altLang="ja-JP" b="1" dirty="0"/>
              <a:t>×5</a:t>
            </a:r>
            <a:r>
              <a:rPr kumimoji="1" lang="ja-JP" altLang="en-US" b="1"/>
              <a:t>ブロック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AC36BF9-4933-4B32-F392-AE7E21CDADDE}"/>
              </a:ext>
            </a:extLst>
          </p:cNvPr>
          <p:cNvSpPr txBox="1"/>
          <p:nvPr/>
        </p:nvSpPr>
        <p:spPr>
          <a:xfrm>
            <a:off x="477205" y="1728030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sz="1600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A</a:t>
            </a: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ブロック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F1BEC6AA-887A-1780-8EB0-DEE844EFAA3E}"/>
              </a:ext>
            </a:extLst>
          </p:cNvPr>
          <p:cNvCxnSpPr>
            <a:cxnSpLocks/>
          </p:cNvCxnSpPr>
          <p:nvPr/>
        </p:nvCxnSpPr>
        <p:spPr>
          <a:xfrm>
            <a:off x="1624626" y="2073017"/>
            <a:ext cx="3495059" cy="11245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64A66E9A-2CC0-E230-68A1-2EB8AB3EA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519714"/>
              </p:ext>
            </p:extLst>
          </p:nvPr>
        </p:nvGraphicFramePr>
        <p:xfrm>
          <a:off x="482374" y="3335623"/>
          <a:ext cx="5805940" cy="1479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88">
                  <a:extLst>
                    <a:ext uri="{9D8B030D-6E8A-4147-A177-3AD203B41FA5}">
                      <a16:colId xmlns:a16="http://schemas.microsoft.com/office/drawing/2014/main" val="758987355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811962626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785602119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967910622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908063425"/>
                    </a:ext>
                  </a:extLst>
                </a:gridCol>
              </a:tblGrid>
              <a:tr h="369815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696580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092230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802958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72194"/>
                  </a:ext>
                </a:extLst>
              </a:tr>
            </a:tbl>
          </a:graphicData>
        </a:graphic>
      </p:graphicFrame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385E3FAD-76AC-1060-CD54-5DE2B5705B76}"/>
              </a:ext>
            </a:extLst>
          </p:cNvPr>
          <p:cNvSpPr txBox="1"/>
          <p:nvPr/>
        </p:nvSpPr>
        <p:spPr>
          <a:xfrm>
            <a:off x="493260" y="3343126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sz="16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B</a:t>
            </a: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ブロック</a:t>
            </a:r>
          </a:p>
        </p:txBody>
      </p: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38903EAA-D21E-1987-6489-E2FC20B24303}"/>
              </a:ext>
            </a:extLst>
          </p:cNvPr>
          <p:cNvCxnSpPr>
            <a:cxnSpLocks/>
          </p:cNvCxnSpPr>
          <p:nvPr/>
        </p:nvCxnSpPr>
        <p:spPr>
          <a:xfrm>
            <a:off x="1640681" y="3688113"/>
            <a:ext cx="3479004" cy="112677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表 44">
            <a:extLst>
              <a:ext uri="{FF2B5EF4-FFF2-40B4-BE49-F238E27FC236}">
                <a16:creationId xmlns:a16="http://schemas.microsoft.com/office/drawing/2014/main" id="{7B3B753F-2F3A-1821-0EA3-E7B5A8737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591761"/>
              </p:ext>
            </p:extLst>
          </p:nvPr>
        </p:nvGraphicFramePr>
        <p:xfrm>
          <a:off x="482374" y="4956238"/>
          <a:ext cx="5805940" cy="1479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88">
                  <a:extLst>
                    <a:ext uri="{9D8B030D-6E8A-4147-A177-3AD203B41FA5}">
                      <a16:colId xmlns:a16="http://schemas.microsoft.com/office/drawing/2014/main" val="758987355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811962626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785602119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967910622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908063425"/>
                    </a:ext>
                  </a:extLst>
                </a:gridCol>
              </a:tblGrid>
              <a:tr h="369815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696580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092230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802958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72194"/>
                  </a:ext>
                </a:extLst>
              </a:tr>
            </a:tbl>
          </a:graphicData>
        </a:graphic>
      </p:graphicFrame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261FDE97-D065-19E4-60CE-9BC651C2025C}"/>
              </a:ext>
            </a:extLst>
          </p:cNvPr>
          <p:cNvSpPr txBox="1"/>
          <p:nvPr/>
        </p:nvSpPr>
        <p:spPr>
          <a:xfrm>
            <a:off x="493260" y="4963741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sz="16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C</a:t>
            </a: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ブロック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FFBBC9F8-7804-B1F4-A171-263E38A27D13}"/>
              </a:ext>
            </a:extLst>
          </p:cNvPr>
          <p:cNvCxnSpPr>
            <a:cxnSpLocks/>
          </p:cNvCxnSpPr>
          <p:nvPr/>
        </p:nvCxnSpPr>
        <p:spPr>
          <a:xfrm>
            <a:off x="1640681" y="5308728"/>
            <a:ext cx="3479004" cy="112677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表 47">
            <a:extLst>
              <a:ext uri="{FF2B5EF4-FFF2-40B4-BE49-F238E27FC236}">
                <a16:creationId xmlns:a16="http://schemas.microsoft.com/office/drawing/2014/main" id="{D72A9C3D-A64B-EFD6-3D28-0F44710468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488362"/>
              </p:ext>
            </p:extLst>
          </p:nvPr>
        </p:nvGraphicFramePr>
        <p:xfrm>
          <a:off x="471481" y="6576853"/>
          <a:ext cx="5805940" cy="1479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88">
                  <a:extLst>
                    <a:ext uri="{9D8B030D-6E8A-4147-A177-3AD203B41FA5}">
                      <a16:colId xmlns:a16="http://schemas.microsoft.com/office/drawing/2014/main" val="758987355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811962626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785602119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967910622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908063425"/>
                    </a:ext>
                  </a:extLst>
                </a:gridCol>
              </a:tblGrid>
              <a:tr h="369815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696580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092230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802958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72194"/>
                  </a:ext>
                </a:extLst>
              </a:tr>
            </a:tbl>
          </a:graphicData>
        </a:graphic>
      </p:graphicFrame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7344272-B6A5-CC58-FE74-C5D788F46DE1}"/>
              </a:ext>
            </a:extLst>
          </p:cNvPr>
          <p:cNvSpPr txBox="1"/>
          <p:nvPr/>
        </p:nvSpPr>
        <p:spPr>
          <a:xfrm>
            <a:off x="482367" y="6584356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sz="16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D</a:t>
            </a: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ブロック</a:t>
            </a:r>
          </a:p>
        </p:txBody>
      </p: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36D15DC4-E3DF-734D-7AAC-150F37D3E1FF}"/>
              </a:ext>
            </a:extLst>
          </p:cNvPr>
          <p:cNvCxnSpPr>
            <a:cxnSpLocks/>
          </p:cNvCxnSpPr>
          <p:nvPr/>
        </p:nvCxnSpPr>
        <p:spPr>
          <a:xfrm>
            <a:off x="1629788" y="6929343"/>
            <a:ext cx="3489896" cy="11244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943590B-58E8-3871-2AAA-0BC5EB0FEFD9}"/>
              </a:ext>
            </a:extLst>
          </p:cNvPr>
          <p:cNvSpPr txBox="1"/>
          <p:nvPr/>
        </p:nvSpPr>
        <p:spPr>
          <a:xfrm>
            <a:off x="5108792" y="1750569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順位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110B4515-6679-C21B-4F7D-F20F232673FE}"/>
              </a:ext>
            </a:extLst>
          </p:cNvPr>
          <p:cNvSpPr txBox="1"/>
          <p:nvPr/>
        </p:nvSpPr>
        <p:spPr>
          <a:xfrm>
            <a:off x="5108801" y="3356087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順位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A0C3C639-40D3-3B8F-36EC-2080DCA0B61B}"/>
              </a:ext>
            </a:extLst>
          </p:cNvPr>
          <p:cNvSpPr txBox="1"/>
          <p:nvPr/>
        </p:nvSpPr>
        <p:spPr>
          <a:xfrm>
            <a:off x="5119686" y="4975011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順位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448A4C57-4EB7-6BF1-8559-7644B38FBB62}"/>
              </a:ext>
            </a:extLst>
          </p:cNvPr>
          <p:cNvSpPr txBox="1"/>
          <p:nvPr/>
        </p:nvSpPr>
        <p:spPr>
          <a:xfrm>
            <a:off x="5108792" y="6606870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順位</a:t>
            </a: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529B1E21-C232-7C96-DEF8-011705889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573897"/>
              </p:ext>
            </p:extLst>
          </p:nvPr>
        </p:nvGraphicFramePr>
        <p:xfrm>
          <a:off x="471485" y="8199445"/>
          <a:ext cx="5805940" cy="1479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88">
                  <a:extLst>
                    <a:ext uri="{9D8B030D-6E8A-4147-A177-3AD203B41FA5}">
                      <a16:colId xmlns:a16="http://schemas.microsoft.com/office/drawing/2014/main" val="758987355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811962626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785602119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3967910622"/>
                    </a:ext>
                  </a:extLst>
                </a:gridCol>
                <a:gridCol w="1161188">
                  <a:extLst>
                    <a:ext uri="{9D8B030D-6E8A-4147-A177-3AD203B41FA5}">
                      <a16:colId xmlns:a16="http://schemas.microsoft.com/office/drawing/2014/main" val="2908063425"/>
                    </a:ext>
                  </a:extLst>
                </a:gridCol>
              </a:tblGrid>
              <a:tr h="369815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696580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092230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802958"/>
                  </a:ext>
                </a:extLst>
              </a:tr>
              <a:tr h="369815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872194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C39A9FE-27E0-9D52-B13A-EFFE133E11D8}"/>
              </a:ext>
            </a:extLst>
          </p:cNvPr>
          <p:cNvSpPr txBox="1"/>
          <p:nvPr/>
        </p:nvSpPr>
        <p:spPr>
          <a:xfrm>
            <a:off x="482371" y="8206948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sz="1600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E</a:t>
            </a: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ブロック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A9ADC511-4B89-EE55-B43E-136981A57B8F}"/>
              </a:ext>
            </a:extLst>
          </p:cNvPr>
          <p:cNvCxnSpPr>
            <a:cxnSpLocks/>
          </p:cNvCxnSpPr>
          <p:nvPr/>
        </p:nvCxnSpPr>
        <p:spPr>
          <a:xfrm>
            <a:off x="1629792" y="8551935"/>
            <a:ext cx="3489892" cy="112677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8D15AE2-C57C-B4F3-09D7-2A25E99AA6AE}"/>
              </a:ext>
            </a:extLst>
          </p:cNvPr>
          <p:cNvSpPr txBox="1"/>
          <p:nvPr/>
        </p:nvSpPr>
        <p:spPr>
          <a:xfrm>
            <a:off x="5108796" y="8229462"/>
            <a:ext cx="11686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6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順位</a:t>
            </a:r>
          </a:p>
        </p:txBody>
      </p:sp>
    </p:spTree>
    <p:extLst>
      <p:ext uri="{BB962C8B-B14F-4D97-AF65-F5344CB8AC3E}">
        <p14:creationId xmlns:p14="http://schemas.microsoft.com/office/powerpoint/2010/main" val="397934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1CA2A-9C42-4DB6-FCB7-5297356B8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EBC001-3D83-4E0A-3F77-2D1874272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011523"/>
            <a:ext cx="5915025" cy="456315"/>
          </a:xfrm>
        </p:spPr>
        <p:txBody>
          <a:bodyPr>
            <a:normAutofit fontScale="90000"/>
          </a:bodyPr>
          <a:lstStyle/>
          <a:p>
            <a:r>
              <a:rPr lang="ja-JP" altLang="en-US" b="1"/>
              <a:t>★決勝トーナメント</a:t>
            </a:r>
            <a:br>
              <a:rPr kumimoji="1" lang="en-US" altLang="ja-JP" b="1" dirty="0"/>
            </a:br>
            <a:r>
              <a:rPr kumimoji="1" lang="ja-JP" altLang="en-US" sz="2700" b="1"/>
              <a:t>各ブロック</a:t>
            </a:r>
            <a:r>
              <a:rPr kumimoji="1" lang="en-US" altLang="ja-JP" sz="2700" b="1" dirty="0"/>
              <a:t>1</a:t>
            </a:r>
            <a:r>
              <a:rPr kumimoji="1" lang="ja-JP" altLang="en-US" sz="2700" b="1"/>
              <a:t>・</a:t>
            </a:r>
            <a:r>
              <a:rPr kumimoji="1" lang="en-US" altLang="ja-JP" sz="2700" b="1" dirty="0"/>
              <a:t>2</a:t>
            </a:r>
            <a:r>
              <a:rPr kumimoji="1" lang="ja-JP" altLang="en-US" sz="2700" b="1"/>
              <a:t>位上がり</a:t>
            </a:r>
            <a:br>
              <a:rPr kumimoji="1" lang="en-US" altLang="ja-JP" sz="2700" b="1" dirty="0"/>
            </a:br>
            <a:r>
              <a:rPr kumimoji="1" lang="en-US" altLang="ja-JP" sz="2700" b="1" dirty="0"/>
              <a:t>※</a:t>
            </a:r>
            <a:r>
              <a:rPr lang="en-US" altLang="ja-JP" sz="2700" b="1" dirty="0"/>
              <a:t>1</a:t>
            </a:r>
            <a:r>
              <a:rPr kumimoji="1" lang="ja-JP" altLang="en-US" sz="2700" b="1"/>
              <a:t>回戦負けはコンソレへ</a:t>
            </a:r>
            <a:endParaRPr kumimoji="1" lang="ja-JP" altLang="en-US" b="1"/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562749AD-2F10-939C-2001-5DA8B013D807}"/>
              </a:ext>
            </a:extLst>
          </p:cNvPr>
          <p:cNvGrpSpPr/>
          <p:nvPr/>
        </p:nvGrpSpPr>
        <p:grpSpPr>
          <a:xfrm>
            <a:off x="1642868" y="4704802"/>
            <a:ext cx="1306326" cy="1013511"/>
            <a:chOff x="1088572" y="2409371"/>
            <a:chExt cx="972457" cy="762000"/>
          </a:xfrm>
        </p:grpSpPr>
        <p:cxnSp>
          <p:nvCxnSpPr>
            <p:cNvPr id="35" name="カギ線コネクタ 34">
              <a:extLst>
                <a:ext uri="{FF2B5EF4-FFF2-40B4-BE49-F238E27FC236}">
                  <a16:creationId xmlns:a16="http://schemas.microsoft.com/office/drawing/2014/main" id="{6E1AA872-AB52-D0A8-A4B1-8EAD15D00874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カギ線コネクタ 69">
              <a:extLst>
                <a:ext uri="{FF2B5EF4-FFF2-40B4-BE49-F238E27FC236}">
                  <a16:creationId xmlns:a16="http://schemas.microsoft.com/office/drawing/2014/main" id="{E7E63664-BBAC-9F60-8BF9-D2E6BD6922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3903D22E-9E64-5409-CE87-CDABF7C4A7BF}"/>
              </a:ext>
            </a:extLst>
          </p:cNvPr>
          <p:cNvGrpSpPr/>
          <p:nvPr/>
        </p:nvGrpSpPr>
        <p:grpSpPr>
          <a:xfrm>
            <a:off x="1664092" y="6173963"/>
            <a:ext cx="1306326" cy="1013511"/>
            <a:chOff x="1088572" y="2409371"/>
            <a:chExt cx="972457" cy="762000"/>
          </a:xfrm>
        </p:grpSpPr>
        <p:cxnSp>
          <p:nvCxnSpPr>
            <p:cNvPr id="72" name="カギ線コネクタ 71">
              <a:extLst>
                <a:ext uri="{FF2B5EF4-FFF2-40B4-BE49-F238E27FC236}">
                  <a16:creationId xmlns:a16="http://schemas.microsoft.com/office/drawing/2014/main" id="{8E9E7701-5B4D-3B4D-909B-BB7372A1DEAA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カギ線コネクタ 72">
              <a:extLst>
                <a:ext uri="{FF2B5EF4-FFF2-40B4-BE49-F238E27FC236}">
                  <a16:creationId xmlns:a16="http://schemas.microsoft.com/office/drawing/2014/main" id="{72384A94-9EAD-51E5-2EFE-F124113950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77503642-3DFB-2E6F-193A-2BF8874DE93C}"/>
              </a:ext>
            </a:extLst>
          </p:cNvPr>
          <p:cNvGrpSpPr/>
          <p:nvPr/>
        </p:nvGrpSpPr>
        <p:grpSpPr>
          <a:xfrm>
            <a:off x="1664092" y="3314145"/>
            <a:ext cx="1306326" cy="1013511"/>
            <a:chOff x="1088572" y="2409371"/>
            <a:chExt cx="972457" cy="762000"/>
          </a:xfrm>
        </p:grpSpPr>
        <p:cxnSp>
          <p:nvCxnSpPr>
            <p:cNvPr id="11" name="カギ線コネクタ 10">
              <a:extLst>
                <a:ext uri="{FF2B5EF4-FFF2-40B4-BE49-F238E27FC236}">
                  <a16:creationId xmlns:a16="http://schemas.microsoft.com/office/drawing/2014/main" id="{2E19731B-98AF-DCA4-31AA-10B11FDC22B9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カギ線コネクタ 11">
              <a:extLst>
                <a:ext uri="{FF2B5EF4-FFF2-40B4-BE49-F238E27FC236}">
                  <a16:creationId xmlns:a16="http://schemas.microsoft.com/office/drawing/2014/main" id="{65684359-2801-9F6E-4EEC-4E12D369C5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262646BE-479A-2CED-01D7-BC8BE98CD0E4}"/>
              </a:ext>
            </a:extLst>
          </p:cNvPr>
          <p:cNvGrpSpPr/>
          <p:nvPr/>
        </p:nvGrpSpPr>
        <p:grpSpPr>
          <a:xfrm>
            <a:off x="1664092" y="7568007"/>
            <a:ext cx="1306326" cy="1013511"/>
            <a:chOff x="1088572" y="2409371"/>
            <a:chExt cx="972457" cy="762000"/>
          </a:xfrm>
        </p:grpSpPr>
        <p:cxnSp>
          <p:nvCxnSpPr>
            <p:cNvPr id="15" name="カギ線コネクタ 14">
              <a:extLst>
                <a:ext uri="{FF2B5EF4-FFF2-40B4-BE49-F238E27FC236}">
                  <a16:creationId xmlns:a16="http://schemas.microsoft.com/office/drawing/2014/main" id="{CA8331DC-2F5D-8843-09CE-1053F6AF4D92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カギ線コネクタ 15">
              <a:extLst>
                <a:ext uri="{FF2B5EF4-FFF2-40B4-BE49-F238E27FC236}">
                  <a16:creationId xmlns:a16="http://schemas.microsoft.com/office/drawing/2014/main" id="{2EC691CD-6D8B-99E8-AA48-7357E9E598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3D71DD3B-F4E5-293E-0C2A-04CDC7B2D415}"/>
              </a:ext>
            </a:extLst>
          </p:cNvPr>
          <p:cNvCxnSpPr>
            <a:cxnSpLocks/>
          </p:cNvCxnSpPr>
          <p:nvPr/>
        </p:nvCxnSpPr>
        <p:spPr>
          <a:xfrm>
            <a:off x="1632256" y="2610678"/>
            <a:ext cx="13275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359825D9-7218-4214-0909-A4F29CC21B38}"/>
              </a:ext>
            </a:extLst>
          </p:cNvPr>
          <p:cNvCxnSpPr>
            <a:cxnSpLocks/>
          </p:cNvCxnSpPr>
          <p:nvPr/>
        </p:nvCxnSpPr>
        <p:spPr>
          <a:xfrm>
            <a:off x="2949194" y="2610678"/>
            <a:ext cx="0" cy="1186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444F1DF7-48D8-0BE3-FA2A-98F21727F3D2}"/>
              </a:ext>
            </a:extLst>
          </p:cNvPr>
          <p:cNvGrpSpPr/>
          <p:nvPr/>
        </p:nvGrpSpPr>
        <p:grpSpPr>
          <a:xfrm>
            <a:off x="2949194" y="3152030"/>
            <a:ext cx="1306326" cy="2035397"/>
            <a:chOff x="1088572" y="2409371"/>
            <a:chExt cx="972457" cy="762000"/>
          </a:xfrm>
        </p:grpSpPr>
        <p:cxnSp>
          <p:nvCxnSpPr>
            <p:cNvPr id="36" name="カギ線コネクタ 35">
              <a:extLst>
                <a:ext uri="{FF2B5EF4-FFF2-40B4-BE49-F238E27FC236}">
                  <a16:creationId xmlns:a16="http://schemas.microsoft.com/office/drawing/2014/main" id="{D0061447-A360-AC94-E416-A34957156802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カギ線コネクタ 36">
              <a:extLst>
                <a:ext uri="{FF2B5EF4-FFF2-40B4-BE49-F238E27FC236}">
                  <a16:creationId xmlns:a16="http://schemas.microsoft.com/office/drawing/2014/main" id="{659B705B-6DCF-81C6-A80C-1324E268DA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258B8F48-C260-A2B2-9BF7-C13721C08EEE}"/>
              </a:ext>
            </a:extLst>
          </p:cNvPr>
          <p:cNvCxnSpPr>
            <a:cxnSpLocks/>
          </p:cNvCxnSpPr>
          <p:nvPr/>
        </p:nvCxnSpPr>
        <p:spPr>
          <a:xfrm>
            <a:off x="1621644" y="9236724"/>
            <a:ext cx="13275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164F389B-7500-E052-FBF4-89084DA1A9C2}"/>
              </a:ext>
            </a:extLst>
          </p:cNvPr>
          <p:cNvCxnSpPr>
            <a:cxnSpLocks/>
          </p:cNvCxnSpPr>
          <p:nvPr/>
        </p:nvCxnSpPr>
        <p:spPr>
          <a:xfrm>
            <a:off x="2949194" y="8050632"/>
            <a:ext cx="0" cy="1186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1A5F2CC5-88B3-E498-DC7C-E99DC30E6405}"/>
              </a:ext>
            </a:extLst>
          </p:cNvPr>
          <p:cNvGrpSpPr/>
          <p:nvPr/>
        </p:nvGrpSpPr>
        <p:grpSpPr>
          <a:xfrm>
            <a:off x="2949194" y="6656587"/>
            <a:ext cx="1306326" cy="2035397"/>
            <a:chOff x="1088572" y="2409371"/>
            <a:chExt cx="972457" cy="762000"/>
          </a:xfrm>
        </p:grpSpPr>
        <p:cxnSp>
          <p:nvCxnSpPr>
            <p:cNvPr id="48" name="カギ線コネクタ 47">
              <a:extLst>
                <a:ext uri="{FF2B5EF4-FFF2-40B4-BE49-F238E27FC236}">
                  <a16:creationId xmlns:a16="http://schemas.microsoft.com/office/drawing/2014/main" id="{44177994-7DDE-A8C9-8744-7E2BF3145E33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カギ線コネクタ 48">
              <a:extLst>
                <a:ext uri="{FF2B5EF4-FFF2-40B4-BE49-F238E27FC236}">
                  <a16:creationId xmlns:a16="http://schemas.microsoft.com/office/drawing/2014/main" id="{1D52E33F-F638-17F7-CA80-B3C30C6433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A8F82B44-E159-C860-A8C1-1FE12CB27603}"/>
              </a:ext>
            </a:extLst>
          </p:cNvPr>
          <p:cNvGrpSpPr/>
          <p:nvPr/>
        </p:nvGrpSpPr>
        <p:grpSpPr>
          <a:xfrm>
            <a:off x="4241279" y="4121268"/>
            <a:ext cx="1306326" cy="3504558"/>
            <a:chOff x="1088572" y="2409371"/>
            <a:chExt cx="972457" cy="762000"/>
          </a:xfrm>
        </p:grpSpPr>
        <p:cxnSp>
          <p:nvCxnSpPr>
            <p:cNvPr id="51" name="カギ線コネクタ 50">
              <a:extLst>
                <a:ext uri="{FF2B5EF4-FFF2-40B4-BE49-F238E27FC236}">
                  <a16:creationId xmlns:a16="http://schemas.microsoft.com/office/drawing/2014/main" id="{BBF6DB78-F6AD-90DC-6EFB-D24DDCB6D977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カギ線コネクタ 51">
              <a:extLst>
                <a:ext uri="{FF2B5EF4-FFF2-40B4-BE49-F238E27FC236}">
                  <a16:creationId xmlns:a16="http://schemas.microsoft.com/office/drawing/2014/main" id="{D8F51272-CE95-D15D-E64B-A257925A95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13842CBA-4FBE-4E60-B70E-999CCC8495AC}"/>
              </a:ext>
            </a:extLst>
          </p:cNvPr>
          <p:cNvSpPr txBox="1"/>
          <p:nvPr/>
        </p:nvSpPr>
        <p:spPr>
          <a:xfrm>
            <a:off x="302292" y="2425221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A-1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5908F0BD-E0E8-7C23-11D2-E147441EA8CC}"/>
              </a:ext>
            </a:extLst>
          </p:cNvPr>
          <p:cNvSpPr txBox="1"/>
          <p:nvPr/>
        </p:nvSpPr>
        <p:spPr>
          <a:xfrm>
            <a:off x="325458" y="4132810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C-2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1FAC3CE7-DE38-F21A-3846-06071D0A01E1}"/>
              </a:ext>
            </a:extLst>
          </p:cNvPr>
          <p:cNvSpPr txBox="1"/>
          <p:nvPr/>
        </p:nvSpPr>
        <p:spPr>
          <a:xfrm>
            <a:off x="1615728" y="3635623"/>
            <a:ext cx="705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①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C04DDA2-6CCF-2CDE-DA59-64D26717FE0E}"/>
              </a:ext>
            </a:extLst>
          </p:cNvPr>
          <p:cNvSpPr txBox="1"/>
          <p:nvPr/>
        </p:nvSpPr>
        <p:spPr>
          <a:xfrm>
            <a:off x="302292" y="9052058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B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-1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7EDEA9C3-E5EA-558C-CC47-DDA9A44C3ED9}"/>
              </a:ext>
            </a:extLst>
          </p:cNvPr>
          <p:cNvSpPr txBox="1"/>
          <p:nvPr/>
        </p:nvSpPr>
        <p:spPr>
          <a:xfrm>
            <a:off x="302292" y="7002808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D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-2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46A6D807-5B9B-C5A1-CF23-D8DC6298E764}"/>
              </a:ext>
            </a:extLst>
          </p:cNvPr>
          <p:cNvSpPr txBox="1"/>
          <p:nvPr/>
        </p:nvSpPr>
        <p:spPr>
          <a:xfrm>
            <a:off x="310490" y="7375011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A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-2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84D0092D-B581-2E1D-027E-420692EFCBFA}"/>
              </a:ext>
            </a:extLst>
          </p:cNvPr>
          <p:cNvSpPr txBox="1"/>
          <p:nvPr/>
        </p:nvSpPr>
        <p:spPr>
          <a:xfrm>
            <a:off x="302292" y="5989297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C-1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3B60EC35-38C2-3FC2-BD7B-606611DDE162}"/>
              </a:ext>
            </a:extLst>
          </p:cNvPr>
          <p:cNvSpPr txBox="1"/>
          <p:nvPr/>
        </p:nvSpPr>
        <p:spPr>
          <a:xfrm>
            <a:off x="310490" y="5523467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D-1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F82FE544-323A-ACD8-45B0-C7AC009B765D}"/>
              </a:ext>
            </a:extLst>
          </p:cNvPr>
          <p:cNvSpPr txBox="1"/>
          <p:nvPr/>
        </p:nvSpPr>
        <p:spPr>
          <a:xfrm>
            <a:off x="289592" y="3129479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E-2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7A8B07F5-B3D7-336A-35C9-91475357EFF0}"/>
              </a:ext>
            </a:extLst>
          </p:cNvPr>
          <p:cNvSpPr txBox="1"/>
          <p:nvPr/>
        </p:nvSpPr>
        <p:spPr>
          <a:xfrm>
            <a:off x="325458" y="4515193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B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-2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255DF80-63B3-9C85-ED57-5258BB3028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846" y="5110870"/>
            <a:ext cx="1194525" cy="119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919BD01-9900-C891-170E-320ABC8D57C8}"/>
              </a:ext>
            </a:extLst>
          </p:cNvPr>
          <p:cNvSpPr txBox="1"/>
          <p:nvPr/>
        </p:nvSpPr>
        <p:spPr>
          <a:xfrm>
            <a:off x="310490" y="8391219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E-1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67A26CF5-350E-403E-2CD4-FB9662124038}"/>
              </a:ext>
            </a:extLst>
          </p:cNvPr>
          <p:cNvSpPr txBox="1"/>
          <p:nvPr/>
        </p:nvSpPr>
        <p:spPr>
          <a:xfrm>
            <a:off x="1580334" y="5012941"/>
            <a:ext cx="705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②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7704A052-88A9-DFF9-E836-84D09872856E}"/>
              </a:ext>
            </a:extLst>
          </p:cNvPr>
          <p:cNvSpPr txBox="1"/>
          <p:nvPr/>
        </p:nvSpPr>
        <p:spPr>
          <a:xfrm>
            <a:off x="1580333" y="6466166"/>
            <a:ext cx="705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③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6AD170C-5E2D-F030-DFDD-3E89E007794C}"/>
              </a:ext>
            </a:extLst>
          </p:cNvPr>
          <p:cNvSpPr txBox="1"/>
          <p:nvPr/>
        </p:nvSpPr>
        <p:spPr>
          <a:xfrm>
            <a:off x="1612170" y="7887280"/>
            <a:ext cx="705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④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103D8BA4-6974-4CCC-E76A-6E381B5C0624}"/>
              </a:ext>
            </a:extLst>
          </p:cNvPr>
          <p:cNvSpPr txBox="1"/>
          <p:nvPr/>
        </p:nvSpPr>
        <p:spPr>
          <a:xfrm>
            <a:off x="2317255" y="2986821"/>
            <a:ext cx="705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⑤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783F0B-71DD-F121-2D1E-BEFFC2D1F422}"/>
              </a:ext>
            </a:extLst>
          </p:cNvPr>
          <p:cNvSpPr txBox="1"/>
          <p:nvPr/>
        </p:nvSpPr>
        <p:spPr>
          <a:xfrm>
            <a:off x="2296202" y="8521172"/>
            <a:ext cx="705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⑥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21A8822C-4D8F-FABA-FB37-4EDC32B93115}"/>
              </a:ext>
            </a:extLst>
          </p:cNvPr>
          <p:cNvSpPr txBox="1"/>
          <p:nvPr/>
        </p:nvSpPr>
        <p:spPr>
          <a:xfrm>
            <a:off x="2933624" y="3944996"/>
            <a:ext cx="705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⑦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4B7FE83-7828-556B-9514-B7D8886F6D80}"/>
              </a:ext>
            </a:extLst>
          </p:cNvPr>
          <p:cNvSpPr txBox="1"/>
          <p:nvPr/>
        </p:nvSpPr>
        <p:spPr>
          <a:xfrm>
            <a:off x="2929109" y="7427614"/>
            <a:ext cx="705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⑧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8A4AA736-A293-58A8-D727-DB64E102E56B}"/>
              </a:ext>
            </a:extLst>
          </p:cNvPr>
          <p:cNvSpPr txBox="1"/>
          <p:nvPr/>
        </p:nvSpPr>
        <p:spPr>
          <a:xfrm>
            <a:off x="4241569" y="5607306"/>
            <a:ext cx="705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⑨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3DD53502-9164-3225-B0F3-31B32F6F8F18}"/>
              </a:ext>
            </a:extLst>
          </p:cNvPr>
          <p:cNvGrpSpPr/>
          <p:nvPr/>
        </p:nvGrpSpPr>
        <p:grpSpPr>
          <a:xfrm>
            <a:off x="4287404" y="8460087"/>
            <a:ext cx="1306326" cy="1013511"/>
            <a:chOff x="1088572" y="2409371"/>
            <a:chExt cx="972457" cy="762000"/>
          </a:xfrm>
        </p:grpSpPr>
        <p:cxnSp>
          <p:nvCxnSpPr>
            <p:cNvPr id="79" name="カギ線コネクタ 78">
              <a:extLst>
                <a:ext uri="{FF2B5EF4-FFF2-40B4-BE49-F238E27FC236}">
                  <a16:creationId xmlns:a16="http://schemas.microsoft.com/office/drawing/2014/main" id="{0751D468-2546-8A51-6C1A-E1D4A870FDC8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カギ線コネクタ 79">
              <a:extLst>
                <a:ext uri="{FF2B5EF4-FFF2-40B4-BE49-F238E27FC236}">
                  <a16:creationId xmlns:a16="http://schemas.microsoft.com/office/drawing/2014/main" id="{5C33611E-EEFC-E5D1-D6B4-2F8B920417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4FF0C2DB-E563-102A-9941-AB80070C9AD0}"/>
              </a:ext>
            </a:extLst>
          </p:cNvPr>
          <p:cNvSpPr txBox="1"/>
          <p:nvPr/>
        </p:nvSpPr>
        <p:spPr>
          <a:xfrm>
            <a:off x="3874309" y="8643678"/>
            <a:ext cx="1066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3</a:t>
            </a: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  <a:b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</a:b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決定戦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803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F4B44-3FEC-1410-0359-7F13D4CB1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C2D930-4035-1BC7-9FF6-03A12E7D7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849338"/>
            <a:ext cx="6205084" cy="456315"/>
          </a:xfrm>
        </p:spPr>
        <p:txBody>
          <a:bodyPr>
            <a:normAutofit fontScale="90000"/>
          </a:bodyPr>
          <a:lstStyle/>
          <a:p>
            <a:r>
              <a:rPr lang="ja-JP" altLang="en-US" b="1"/>
              <a:t>★コンソレーション</a:t>
            </a:r>
            <a:br>
              <a:rPr kumimoji="1" lang="en-US" altLang="ja-JP" b="1" dirty="0"/>
            </a:br>
            <a:r>
              <a:rPr kumimoji="1" lang="ja-JP" altLang="en-US" sz="2700" b="1"/>
              <a:t>各ブロック</a:t>
            </a:r>
            <a:r>
              <a:rPr lang="en-US" altLang="ja-JP" sz="2700" b="1" dirty="0"/>
              <a:t>3</a:t>
            </a:r>
            <a:r>
              <a:rPr kumimoji="1" lang="ja-JP" altLang="en-US" sz="2700" b="1"/>
              <a:t>位</a:t>
            </a:r>
            <a:r>
              <a:rPr lang="en-US" altLang="ja-JP" sz="2700" b="1" dirty="0"/>
              <a:t>+</a:t>
            </a:r>
            <a:r>
              <a:rPr lang="ja-JP" altLang="en-US" sz="2700" b="1"/>
              <a:t>決勝トー</a:t>
            </a:r>
            <a:r>
              <a:rPr lang="en-US" altLang="ja-JP" sz="2700" b="1" dirty="0"/>
              <a:t>1</a:t>
            </a:r>
            <a:r>
              <a:rPr lang="ja-JP" altLang="en-US" sz="2700" b="1"/>
              <a:t>回戦敗退</a:t>
            </a:r>
            <a:endParaRPr kumimoji="1" lang="ja-JP" altLang="en-US" b="1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96C63A4-932A-B2E4-D2EA-DF2F4EB40E27}"/>
              </a:ext>
            </a:extLst>
          </p:cNvPr>
          <p:cNvGrpSpPr/>
          <p:nvPr/>
        </p:nvGrpSpPr>
        <p:grpSpPr>
          <a:xfrm>
            <a:off x="1627370" y="4704802"/>
            <a:ext cx="1306326" cy="1013511"/>
            <a:chOff x="1088572" y="2409371"/>
            <a:chExt cx="972457" cy="762000"/>
          </a:xfrm>
        </p:grpSpPr>
        <p:cxnSp>
          <p:nvCxnSpPr>
            <p:cNvPr id="20" name="カギ線コネクタ 19">
              <a:extLst>
                <a:ext uri="{FF2B5EF4-FFF2-40B4-BE49-F238E27FC236}">
                  <a16:creationId xmlns:a16="http://schemas.microsoft.com/office/drawing/2014/main" id="{4CE21908-C629-A5AD-8245-027CC61CC1CD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カギ線コネクタ 33">
              <a:extLst>
                <a:ext uri="{FF2B5EF4-FFF2-40B4-BE49-F238E27FC236}">
                  <a16:creationId xmlns:a16="http://schemas.microsoft.com/office/drawing/2014/main" id="{9C0D83AD-41EE-2F53-4F5B-A71E4EDAFE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DA349A07-1A53-C498-4016-20070D0F1863}"/>
              </a:ext>
            </a:extLst>
          </p:cNvPr>
          <p:cNvGrpSpPr/>
          <p:nvPr/>
        </p:nvGrpSpPr>
        <p:grpSpPr>
          <a:xfrm>
            <a:off x="1648594" y="3314145"/>
            <a:ext cx="1306326" cy="1013511"/>
            <a:chOff x="1088572" y="2409371"/>
            <a:chExt cx="972457" cy="762000"/>
          </a:xfrm>
        </p:grpSpPr>
        <p:cxnSp>
          <p:nvCxnSpPr>
            <p:cNvPr id="39" name="カギ線コネクタ 38">
              <a:extLst>
                <a:ext uri="{FF2B5EF4-FFF2-40B4-BE49-F238E27FC236}">
                  <a16:creationId xmlns:a16="http://schemas.microsoft.com/office/drawing/2014/main" id="{FD312D55-1274-CDAC-794B-BD5901C49B10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カギ線コネクタ 39">
              <a:extLst>
                <a:ext uri="{FF2B5EF4-FFF2-40B4-BE49-F238E27FC236}">
                  <a16:creationId xmlns:a16="http://schemas.microsoft.com/office/drawing/2014/main" id="{B8314D46-D016-59F3-7A2D-13D6D43A96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69E541BB-80D7-D6F5-9ABE-704559D5CB7F}"/>
              </a:ext>
            </a:extLst>
          </p:cNvPr>
          <p:cNvCxnSpPr>
            <a:cxnSpLocks/>
          </p:cNvCxnSpPr>
          <p:nvPr/>
        </p:nvCxnSpPr>
        <p:spPr>
          <a:xfrm>
            <a:off x="1616758" y="2610678"/>
            <a:ext cx="13275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D5065C7A-BDD4-77C1-DE3A-3DDA38888826}"/>
              </a:ext>
            </a:extLst>
          </p:cNvPr>
          <p:cNvCxnSpPr>
            <a:cxnSpLocks/>
          </p:cNvCxnSpPr>
          <p:nvPr/>
        </p:nvCxnSpPr>
        <p:spPr>
          <a:xfrm>
            <a:off x="2933696" y="2610678"/>
            <a:ext cx="0" cy="11860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834E221F-4710-AF85-DD8C-F5411B2F737D}"/>
              </a:ext>
            </a:extLst>
          </p:cNvPr>
          <p:cNvGrpSpPr/>
          <p:nvPr/>
        </p:nvGrpSpPr>
        <p:grpSpPr>
          <a:xfrm>
            <a:off x="2933696" y="3152030"/>
            <a:ext cx="1306326" cy="2035397"/>
            <a:chOff x="1088572" y="2409371"/>
            <a:chExt cx="972457" cy="762000"/>
          </a:xfrm>
        </p:grpSpPr>
        <p:cxnSp>
          <p:nvCxnSpPr>
            <p:cNvPr id="47" name="カギ線コネクタ 46">
              <a:extLst>
                <a:ext uri="{FF2B5EF4-FFF2-40B4-BE49-F238E27FC236}">
                  <a16:creationId xmlns:a16="http://schemas.microsoft.com/office/drawing/2014/main" id="{384195A0-D945-44A1-6D43-1AA5B8041508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カギ線コネクタ 47">
              <a:extLst>
                <a:ext uri="{FF2B5EF4-FFF2-40B4-BE49-F238E27FC236}">
                  <a16:creationId xmlns:a16="http://schemas.microsoft.com/office/drawing/2014/main" id="{65F07830-D03A-42D0-4136-816FC2075E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6373870D-FFB6-B0FE-2A34-34864B78827C}"/>
              </a:ext>
            </a:extLst>
          </p:cNvPr>
          <p:cNvGrpSpPr/>
          <p:nvPr/>
        </p:nvGrpSpPr>
        <p:grpSpPr>
          <a:xfrm>
            <a:off x="4225781" y="4121268"/>
            <a:ext cx="1306326" cy="3112949"/>
            <a:chOff x="1088572" y="2409371"/>
            <a:chExt cx="972457" cy="762000"/>
          </a:xfrm>
        </p:grpSpPr>
        <p:cxnSp>
          <p:nvCxnSpPr>
            <p:cNvPr id="55" name="カギ線コネクタ 54">
              <a:extLst>
                <a:ext uri="{FF2B5EF4-FFF2-40B4-BE49-F238E27FC236}">
                  <a16:creationId xmlns:a16="http://schemas.microsoft.com/office/drawing/2014/main" id="{47A35029-59FB-7827-D30F-EA1AE39B81ED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カギ線コネクタ 55">
              <a:extLst>
                <a:ext uri="{FF2B5EF4-FFF2-40B4-BE49-F238E27FC236}">
                  <a16:creationId xmlns:a16="http://schemas.microsoft.com/office/drawing/2014/main" id="{90856DFF-E28E-C494-137D-6E3FE73C82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DA0783E3-98D6-C83A-A709-9D9573E2ECF0}"/>
              </a:ext>
            </a:extLst>
          </p:cNvPr>
          <p:cNvSpPr txBox="1"/>
          <p:nvPr/>
        </p:nvSpPr>
        <p:spPr>
          <a:xfrm>
            <a:off x="233152" y="2426012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①</a:t>
            </a: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敗者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38EDC9B5-1009-04A0-8410-CE543A4E2CBC}"/>
              </a:ext>
            </a:extLst>
          </p:cNvPr>
          <p:cNvSpPr txBox="1"/>
          <p:nvPr/>
        </p:nvSpPr>
        <p:spPr>
          <a:xfrm>
            <a:off x="233224" y="3186125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C-3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CB691652-A24E-F1E3-77EC-D06520F4994A}"/>
              </a:ext>
            </a:extLst>
          </p:cNvPr>
          <p:cNvSpPr txBox="1"/>
          <p:nvPr/>
        </p:nvSpPr>
        <p:spPr>
          <a:xfrm>
            <a:off x="233152" y="4155294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B-3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610FBB43-A3A2-8D0A-86E9-51E134EE864A}"/>
              </a:ext>
            </a:extLst>
          </p:cNvPr>
          <p:cNvSpPr txBox="1"/>
          <p:nvPr/>
        </p:nvSpPr>
        <p:spPr>
          <a:xfrm>
            <a:off x="233152" y="5533647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②</a:t>
            </a: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敗者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69B81C73-93F2-8E33-5A88-36ADBECDAB0F}"/>
              </a:ext>
            </a:extLst>
          </p:cNvPr>
          <p:cNvSpPr txBox="1"/>
          <p:nvPr/>
        </p:nvSpPr>
        <p:spPr>
          <a:xfrm>
            <a:off x="233152" y="4546075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A-3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FA88F029-0B6D-185A-43AD-E0CCF659883E}"/>
              </a:ext>
            </a:extLst>
          </p:cNvPr>
          <p:cNvSpPr txBox="1"/>
          <p:nvPr/>
        </p:nvSpPr>
        <p:spPr>
          <a:xfrm>
            <a:off x="233152" y="8308833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④</a:t>
            </a: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敗者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4EA1A84D-09DE-5DBF-741D-E07B749D1816}"/>
              </a:ext>
            </a:extLst>
          </p:cNvPr>
          <p:cNvSpPr txBox="1"/>
          <p:nvPr/>
        </p:nvSpPr>
        <p:spPr>
          <a:xfrm>
            <a:off x="233224" y="7329003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D-3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pic>
        <p:nvPicPr>
          <p:cNvPr id="72" name="Picture 2">
            <a:extLst>
              <a:ext uri="{FF2B5EF4-FFF2-40B4-BE49-F238E27FC236}">
                <a16:creationId xmlns:a16="http://schemas.microsoft.com/office/drawing/2014/main" id="{ED094631-7D74-76F5-4032-BBD30EA7B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948" y="4862448"/>
            <a:ext cx="1194525" cy="119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0677E313-6F15-AF5F-3D9F-C94E9F5183C0}"/>
              </a:ext>
            </a:extLst>
          </p:cNvPr>
          <p:cNvSpPr txBox="1"/>
          <p:nvPr/>
        </p:nvSpPr>
        <p:spPr>
          <a:xfrm>
            <a:off x="1325894" y="3635623"/>
            <a:ext cx="994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①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432C3CEA-D6C2-A31D-2225-83FDF964A1DF}"/>
              </a:ext>
            </a:extLst>
          </p:cNvPr>
          <p:cNvSpPr txBox="1"/>
          <p:nvPr/>
        </p:nvSpPr>
        <p:spPr>
          <a:xfrm>
            <a:off x="1325894" y="5012941"/>
            <a:ext cx="9595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②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014A8174-9528-157B-C6F0-0B77F8E20B57}"/>
              </a:ext>
            </a:extLst>
          </p:cNvPr>
          <p:cNvSpPr txBox="1"/>
          <p:nvPr/>
        </p:nvSpPr>
        <p:spPr>
          <a:xfrm>
            <a:off x="2071351" y="2972097"/>
            <a:ext cx="8835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⑤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1382659A-A9A2-1A87-9DDE-63370618E075}"/>
              </a:ext>
            </a:extLst>
          </p:cNvPr>
          <p:cNvSpPr txBox="1"/>
          <p:nvPr/>
        </p:nvSpPr>
        <p:spPr>
          <a:xfrm>
            <a:off x="2643514" y="3944996"/>
            <a:ext cx="9951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⑥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3A765FBB-039D-E47B-D98B-B3490AF80C76}"/>
              </a:ext>
            </a:extLst>
          </p:cNvPr>
          <p:cNvSpPr txBox="1"/>
          <p:nvPr/>
        </p:nvSpPr>
        <p:spPr>
          <a:xfrm>
            <a:off x="3874309" y="5413828"/>
            <a:ext cx="8856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⑧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8C89326D-960D-ECBB-08BC-81531D55616D}"/>
              </a:ext>
            </a:extLst>
          </p:cNvPr>
          <p:cNvGrpSpPr/>
          <p:nvPr/>
        </p:nvGrpSpPr>
        <p:grpSpPr>
          <a:xfrm>
            <a:off x="4287404" y="8460087"/>
            <a:ext cx="1306326" cy="1013511"/>
            <a:chOff x="1088572" y="2409371"/>
            <a:chExt cx="972457" cy="762000"/>
          </a:xfrm>
        </p:grpSpPr>
        <p:cxnSp>
          <p:nvCxnSpPr>
            <p:cNvPr id="83" name="カギ線コネクタ 82">
              <a:extLst>
                <a:ext uri="{FF2B5EF4-FFF2-40B4-BE49-F238E27FC236}">
                  <a16:creationId xmlns:a16="http://schemas.microsoft.com/office/drawing/2014/main" id="{8A422FDD-2436-A700-275D-920B3905F560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カギ線コネクタ 83">
              <a:extLst>
                <a:ext uri="{FF2B5EF4-FFF2-40B4-BE49-F238E27FC236}">
                  <a16:creationId xmlns:a16="http://schemas.microsoft.com/office/drawing/2014/main" id="{87B3423B-BA3D-8CA1-4076-B290ABEFD6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B915AA1C-276F-E572-3C08-D14CDA8D3B5F}"/>
              </a:ext>
            </a:extLst>
          </p:cNvPr>
          <p:cNvSpPr txBox="1"/>
          <p:nvPr/>
        </p:nvSpPr>
        <p:spPr>
          <a:xfrm>
            <a:off x="3874309" y="8643678"/>
            <a:ext cx="1066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3</a:t>
            </a: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  <a:b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</a:b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決定戦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FE19A659-4DF6-1140-1B61-E8123C2DEC51}"/>
              </a:ext>
            </a:extLst>
          </p:cNvPr>
          <p:cNvGrpSpPr/>
          <p:nvPr/>
        </p:nvGrpSpPr>
        <p:grpSpPr>
          <a:xfrm>
            <a:off x="1627298" y="7479988"/>
            <a:ext cx="1306326" cy="1013511"/>
            <a:chOff x="1088572" y="2409371"/>
            <a:chExt cx="972457" cy="762000"/>
          </a:xfrm>
        </p:grpSpPr>
        <p:cxnSp>
          <p:nvCxnSpPr>
            <p:cNvPr id="87" name="カギ線コネクタ 86">
              <a:extLst>
                <a:ext uri="{FF2B5EF4-FFF2-40B4-BE49-F238E27FC236}">
                  <a16:creationId xmlns:a16="http://schemas.microsoft.com/office/drawing/2014/main" id="{3F6FA3F9-3F4A-F224-3660-203AFBFF55AC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カギ線コネクタ 87">
              <a:extLst>
                <a:ext uri="{FF2B5EF4-FFF2-40B4-BE49-F238E27FC236}">
                  <a16:creationId xmlns:a16="http://schemas.microsoft.com/office/drawing/2014/main" id="{7D6045AF-917E-5205-BF3E-10531B67AF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E960BC35-C792-30D8-AD1D-9149A0FFAB01}"/>
              </a:ext>
            </a:extLst>
          </p:cNvPr>
          <p:cNvGrpSpPr/>
          <p:nvPr/>
        </p:nvGrpSpPr>
        <p:grpSpPr>
          <a:xfrm>
            <a:off x="1648522" y="6089331"/>
            <a:ext cx="1306326" cy="1013511"/>
            <a:chOff x="1088572" y="2409371"/>
            <a:chExt cx="972457" cy="762000"/>
          </a:xfrm>
        </p:grpSpPr>
        <p:cxnSp>
          <p:nvCxnSpPr>
            <p:cNvPr id="90" name="カギ線コネクタ 89">
              <a:extLst>
                <a:ext uri="{FF2B5EF4-FFF2-40B4-BE49-F238E27FC236}">
                  <a16:creationId xmlns:a16="http://schemas.microsoft.com/office/drawing/2014/main" id="{D5FB66E4-1EAD-73AA-A4B9-4D4F7C76EA28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カギ線コネクタ 90">
              <a:extLst>
                <a:ext uri="{FF2B5EF4-FFF2-40B4-BE49-F238E27FC236}">
                  <a16:creationId xmlns:a16="http://schemas.microsoft.com/office/drawing/2014/main" id="{0AA0D053-8A24-3FB2-1825-2320085A97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AD8A8D22-DBE5-ABD9-9EDF-8682883CC19A}"/>
              </a:ext>
            </a:extLst>
          </p:cNvPr>
          <p:cNvSpPr txBox="1"/>
          <p:nvPr/>
        </p:nvSpPr>
        <p:spPr>
          <a:xfrm>
            <a:off x="1325822" y="6410809"/>
            <a:ext cx="994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③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88096240-74EE-B4B2-6347-A7CB3BCA74C8}"/>
              </a:ext>
            </a:extLst>
          </p:cNvPr>
          <p:cNvSpPr txBox="1"/>
          <p:nvPr/>
        </p:nvSpPr>
        <p:spPr>
          <a:xfrm>
            <a:off x="1325822" y="7788127"/>
            <a:ext cx="9595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④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197254EC-8F0B-975F-4E48-42C0C72AE578}"/>
              </a:ext>
            </a:extLst>
          </p:cNvPr>
          <p:cNvGrpSpPr/>
          <p:nvPr/>
        </p:nvGrpSpPr>
        <p:grpSpPr>
          <a:xfrm>
            <a:off x="2919746" y="6572035"/>
            <a:ext cx="1429468" cy="1390578"/>
            <a:chOff x="1088572" y="2409371"/>
            <a:chExt cx="972457" cy="762000"/>
          </a:xfrm>
        </p:grpSpPr>
        <p:cxnSp>
          <p:nvCxnSpPr>
            <p:cNvPr id="95" name="カギ線コネクタ 94">
              <a:extLst>
                <a:ext uri="{FF2B5EF4-FFF2-40B4-BE49-F238E27FC236}">
                  <a16:creationId xmlns:a16="http://schemas.microsoft.com/office/drawing/2014/main" id="{4F767214-DB25-0D5A-E677-13043E23C8A0}"/>
                </a:ext>
              </a:extLst>
            </p:cNvPr>
            <p:cNvCxnSpPr>
              <a:cxnSpLocks/>
            </p:cNvCxnSpPr>
            <p:nvPr/>
          </p:nvCxnSpPr>
          <p:spPr>
            <a:xfrm>
              <a:off x="1088572" y="2409371"/>
              <a:ext cx="972457" cy="362858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カギ線コネクタ 95">
              <a:extLst>
                <a:ext uri="{FF2B5EF4-FFF2-40B4-BE49-F238E27FC236}">
                  <a16:creationId xmlns:a16="http://schemas.microsoft.com/office/drawing/2014/main" id="{DB36CE2A-04EA-7C4C-3AF9-F2B0413541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572" y="2772229"/>
              <a:ext cx="972457" cy="399142"/>
            </a:xfrm>
            <a:prstGeom prst="bentConnector3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E9E61188-E6B8-83C1-6B7B-D9EDD4AD71A2}"/>
              </a:ext>
            </a:extLst>
          </p:cNvPr>
          <p:cNvSpPr txBox="1"/>
          <p:nvPr/>
        </p:nvSpPr>
        <p:spPr>
          <a:xfrm>
            <a:off x="201388" y="5997007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E-3</a:t>
            </a:r>
            <a:r>
              <a:rPr lang="ja-JP" altLang="en-US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位</a:t>
            </a: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A92FE5EC-1193-FBA4-5C25-D790BD5BF465}"/>
              </a:ext>
            </a:extLst>
          </p:cNvPr>
          <p:cNvSpPr txBox="1"/>
          <p:nvPr/>
        </p:nvSpPr>
        <p:spPr>
          <a:xfrm>
            <a:off x="233152" y="6914775"/>
            <a:ext cx="1415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決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③</a:t>
            </a: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敗者</a:t>
            </a: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F15A9A2C-9AB2-6409-191A-912AA8B0A38D}"/>
              </a:ext>
            </a:extLst>
          </p:cNvPr>
          <p:cNvSpPr txBox="1"/>
          <p:nvPr/>
        </p:nvSpPr>
        <p:spPr>
          <a:xfrm>
            <a:off x="2643514" y="7091206"/>
            <a:ext cx="9951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>
                <a:latin typeface="Hiragino Sans" panose="020B0400000000000000" pitchFamily="34" charset="-128"/>
                <a:ea typeface="Hiragino Sans" panose="020B0400000000000000" pitchFamily="34" charset="-128"/>
              </a:rPr>
              <a:t>コン</a:t>
            </a:r>
            <a:r>
              <a:rPr lang="en-US" altLang="ja-JP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⑦</a:t>
            </a:r>
            <a:endParaRPr lang="ja-JP" altLang="en-US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5059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33110-BE95-7108-03C0-13C82EC0D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67C87897-7FE9-9F6B-05F6-417BC0E516DF}"/>
              </a:ext>
            </a:extLst>
          </p:cNvPr>
          <p:cNvSpPr/>
          <p:nvPr/>
        </p:nvSpPr>
        <p:spPr>
          <a:xfrm>
            <a:off x="4191000" y="317500"/>
            <a:ext cx="2156791" cy="9652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15C3849-DEA5-423D-BCF4-963837AB5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457" y="569522"/>
            <a:ext cx="6205084" cy="456315"/>
          </a:xfrm>
        </p:spPr>
        <p:txBody>
          <a:bodyPr>
            <a:normAutofit fontScale="90000"/>
          </a:bodyPr>
          <a:lstStyle/>
          <a:p>
            <a:r>
              <a:rPr lang="ja-JP" altLang="en-US" b="1"/>
              <a:t>■進行表</a:t>
            </a:r>
            <a:br>
              <a:rPr lang="en-US" altLang="ja-JP" b="1" dirty="0"/>
            </a:br>
            <a:r>
              <a:rPr lang="en-US" altLang="ja-JP" sz="16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※</a:t>
            </a:r>
            <a:r>
              <a:rPr lang="ja-JP" altLang="en-US" sz="1600">
                <a:latin typeface="Hiragino Sans" panose="020B0400000000000000" pitchFamily="34" charset="-128"/>
                <a:ea typeface="Hiragino Sans" panose="020B0400000000000000" pitchFamily="34" charset="-128"/>
              </a:rPr>
              <a:t>進行状況によって変更の可能性あり</a:t>
            </a:r>
            <a:endParaRPr kumimoji="1" lang="ja-JP" altLang="en-US" b="1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0A41210-DFEB-DC49-7805-92B0C5B0F4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245623"/>
              </p:ext>
            </p:extLst>
          </p:nvPr>
        </p:nvGraphicFramePr>
        <p:xfrm>
          <a:off x="453457" y="1396898"/>
          <a:ext cx="5894334" cy="2195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2389">
                  <a:extLst>
                    <a:ext uri="{9D8B030D-6E8A-4147-A177-3AD203B41FA5}">
                      <a16:colId xmlns:a16="http://schemas.microsoft.com/office/drawing/2014/main" val="3233285972"/>
                    </a:ext>
                  </a:extLst>
                </a:gridCol>
                <a:gridCol w="982389">
                  <a:extLst>
                    <a:ext uri="{9D8B030D-6E8A-4147-A177-3AD203B41FA5}">
                      <a16:colId xmlns:a16="http://schemas.microsoft.com/office/drawing/2014/main" val="439318316"/>
                    </a:ext>
                  </a:extLst>
                </a:gridCol>
                <a:gridCol w="982389">
                  <a:extLst>
                    <a:ext uri="{9D8B030D-6E8A-4147-A177-3AD203B41FA5}">
                      <a16:colId xmlns:a16="http://schemas.microsoft.com/office/drawing/2014/main" val="3152151246"/>
                    </a:ext>
                  </a:extLst>
                </a:gridCol>
                <a:gridCol w="982389">
                  <a:extLst>
                    <a:ext uri="{9D8B030D-6E8A-4147-A177-3AD203B41FA5}">
                      <a16:colId xmlns:a16="http://schemas.microsoft.com/office/drawing/2014/main" val="1835050577"/>
                    </a:ext>
                  </a:extLst>
                </a:gridCol>
                <a:gridCol w="982389">
                  <a:extLst>
                    <a:ext uri="{9D8B030D-6E8A-4147-A177-3AD203B41FA5}">
                      <a16:colId xmlns:a16="http://schemas.microsoft.com/office/drawing/2014/main" val="4098627309"/>
                    </a:ext>
                  </a:extLst>
                </a:gridCol>
                <a:gridCol w="982389">
                  <a:extLst>
                    <a:ext uri="{9D8B030D-6E8A-4147-A177-3AD203B41FA5}">
                      <a16:colId xmlns:a16="http://schemas.microsoft.com/office/drawing/2014/main" val="4226951159"/>
                    </a:ext>
                  </a:extLst>
                </a:gridCol>
              </a:tblGrid>
              <a:tr h="548916"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リーグ戦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コート１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コート２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コート３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コート４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</a:t>
                      </a:r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kumimoji="1" lang="ja-JP" altLang="en-US" b="1">
                        <a:solidFill>
                          <a:schemeClr val="bg1"/>
                        </a:solidFill>
                      </a:endParaRPr>
                    </a:p>
                    <a:p>
                      <a:endParaRPr kumimoji="1" lang="ja-JP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20086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１巡目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10:15~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A1 vs A2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B1 vs B2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C1 vs C2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D1 vs D2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E1 vs E2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252348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２巡目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11:00~</a:t>
                      </a:r>
                      <a:endParaRPr kumimoji="1" lang="ja-JP" altLang="en-US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A2 vs A3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B2 vs B3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C2 vs C3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D2 vs D3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E2 vs E3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518114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ja-JP" altLang="en-US"/>
                        <a:t>３巡目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11:45~</a:t>
                      </a:r>
                      <a:endParaRPr kumimoji="1" lang="ja-JP" altLang="en-US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A1 VS A3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B1 vs B3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C1 vs C3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D1 vs D3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E1 vs E3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684077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15CA2B6F-7A44-CD0D-5A4B-A1DEEF9BE0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494492"/>
              </p:ext>
            </p:extLst>
          </p:nvPr>
        </p:nvGraphicFramePr>
        <p:xfrm>
          <a:off x="481832" y="4557533"/>
          <a:ext cx="5894334" cy="3293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2389">
                  <a:extLst>
                    <a:ext uri="{9D8B030D-6E8A-4147-A177-3AD203B41FA5}">
                      <a16:colId xmlns:a16="http://schemas.microsoft.com/office/drawing/2014/main" val="3233285972"/>
                    </a:ext>
                  </a:extLst>
                </a:gridCol>
                <a:gridCol w="982389">
                  <a:extLst>
                    <a:ext uri="{9D8B030D-6E8A-4147-A177-3AD203B41FA5}">
                      <a16:colId xmlns:a16="http://schemas.microsoft.com/office/drawing/2014/main" val="439318316"/>
                    </a:ext>
                  </a:extLst>
                </a:gridCol>
                <a:gridCol w="982389">
                  <a:extLst>
                    <a:ext uri="{9D8B030D-6E8A-4147-A177-3AD203B41FA5}">
                      <a16:colId xmlns:a16="http://schemas.microsoft.com/office/drawing/2014/main" val="3152151246"/>
                    </a:ext>
                  </a:extLst>
                </a:gridCol>
                <a:gridCol w="982389">
                  <a:extLst>
                    <a:ext uri="{9D8B030D-6E8A-4147-A177-3AD203B41FA5}">
                      <a16:colId xmlns:a16="http://schemas.microsoft.com/office/drawing/2014/main" val="1835050577"/>
                    </a:ext>
                  </a:extLst>
                </a:gridCol>
                <a:gridCol w="982389">
                  <a:extLst>
                    <a:ext uri="{9D8B030D-6E8A-4147-A177-3AD203B41FA5}">
                      <a16:colId xmlns:a16="http://schemas.microsoft.com/office/drawing/2014/main" val="4098627309"/>
                    </a:ext>
                  </a:extLst>
                </a:gridCol>
                <a:gridCol w="982389">
                  <a:extLst>
                    <a:ext uri="{9D8B030D-6E8A-4147-A177-3AD203B41FA5}">
                      <a16:colId xmlns:a16="http://schemas.microsoft.com/office/drawing/2014/main" val="1960818423"/>
                    </a:ext>
                  </a:extLst>
                </a:gridCol>
              </a:tblGrid>
              <a:tr h="548916"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決勝＆</a:t>
                      </a:r>
                      <a:b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</a:br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コンソレ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コート１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コート２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コート３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コート４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>
                          <a:solidFill>
                            <a:schemeClr val="bg1"/>
                          </a:solidFill>
                        </a:rPr>
                        <a:t>コート</a:t>
                      </a:r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kumimoji="1" lang="ja-JP" altLang="en-US" b="1">
                        <a:solidFill>
                          <a:schemeClr val="bg1"/>
                        </a:solidFill>
                      </a:endParaRPr>
                    </a:p>
                    <a:p>
                      <a:endParaRPr kumimoji="1" lang="ja-JP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20086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</a:t>
                      </a:r>
                      <a:r>
                        <a:rPr kumimoji="1" lang="ja-JP" altLang="en-US"/>
                        <a:t>巡目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12:30~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①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②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③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④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①</a:t>
                      </a:r>
                      <a:endParaRPr kumimoji="1" lang="ja-JP" altLang="en-US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252348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/>
                        <a:t>巡目</a:t>
                      </a:r>
                      <a:r>
                        <a:rPr kumimoji="1" lang="en-US" altLang="ja-JP" dirty="0"/>
                        <a:t>13:15~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⑤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⑥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②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③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④</a:t>
                      </a:r>
                      <a:endParaRPr kumimoji="1" lang="ja-JP" altLang="en-US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518114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6</a:t>
                      </a:r>
                      <a:r>
                        <a:rPr kumimoji="1" lang="ja-JP" altLang="en-US"/>
                        <a:t>巡目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14:00~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⑦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⑧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⑤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⑦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交流戦</a:t>
                      </a:r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684077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</a:t>
                      </a:r>
                      <a:r>
                        <a:rPr kumimoji="1" lang="ja-JP" altLang="en-US"/>
                        <a:t>巡目</a:t>
                      </a:r>
                      <a:r>
                        <a:rPr kumimoji="1" lang="en-US" altLang="ja-JP" dirty="0"/>
                        <a:t>14:45~</a:t>
                      </a:r>
                      <a:endParaRPr kumimoji="1" lang="ja-JP" altLang="en-US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決</a:t>
                      </a:r>
                      <a:r>
                        <a:rPr kumimoji="1" lang="en-US" altLang="ja-JP" dirty="0"/>
                        <a:t>⑨(</a:t>
                      </a:r>
                      <a:r>
                        <a:rPr kumimoji="1" lang="ja-JP" altLang="en-US"/>
                        <a:t>決勝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>
                          <a:latin typeface="Hiragino Sans" panose="020B0400000000000000" pitchFamily="34" charset="-128"/>
                          <a:ea typeface="Hiragino Sans" panose="020B0400000000000000" pitchFamily="34" charset="-128"/>
                        </a:rPr>
                        <a:t>決</a:t>
                      </a:r>
                      <a:r>
                        <a:rPr lang="en-US" altLang="ja-JP" dirty="0">
                          <a:latin typeface="Hiragino Sans" panose="020B0400000000000000" pitchFamily="34" charset="-128"/>
                          <a:ea typeface="Hiragino Sans" panose="020B0400000000000000" pitchFamily="34" charset="-128"/>
                        </a:rPr>
                        <a:t>3</a:t>
                      </a:r>
                      <a:r>
                        <a:rPr lang="ja-JP" altLang="en-US">
                          <a:latin typeface="Hiragino Sans" panose="020B0400000000000000" pitchFamily="34" charset="-128"/>
                          <a:ea typeface="Hiragino Sans" panose="020B0400000000000000" pitchFamily="34" charset="-128"/>
                        </a:rPr>
                        <a:t>位</a:t>
                      </a:r>
                      <a:br>
                        <a:rPr lang="en-US" altLang="ja-JP" dirty="0">
                          <a:latin typeface="Hiragino Sans" panose="020B0400000000000000" pitchFamily="34" charset="-128"/>
                          <a:ea typeface="Hiragino Sans" panose="020B0400000000000000" pitchFamily="34" charset="-128"/>
                        </a:rPr>
                      </a:br>
                      <a:r>
                        <a:rPr lang="ja-JP" altLang="en-US">
                          <a:latin typeface="Hiragino Sans" panose="020B0400000000000000" pitchFamily="34" charset="-128"/>
                          <a:ea typeface="Hiragino Sans" panose="020B0400000000000000" pitchFamily="34" charset="-128"/>
                        </a:rPr>
                        <a:t>決定戦</a:t>
                      </a:r>
                      <a:endParaRPr lang="ja-JP" altLang="en-US">
                        <a:effectLst/>
                        <a:latin typeface="Hiragino Sans" panose="020B0400000000000000" pitchFamily="34" charset="-128"/>
                        <a:ea typeface="Hiragino Sans" panose="020B04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⑥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交流戦</a:t>
                      </a:r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交流戦</a:t>
                      </a:r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129406"/>
                  </a:ext>
                </a:extLst>
              </a:tr>
              <a:tr h="54891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8</a:t>
                      </a:r>
                      <a:r>
                        <a:rPr kumimoji="1" lang="ja-JP" altLang="en-US"/>
                        <a:t>巡目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15:30~</a:t>
                      </a:r>
                      <a:endParaRPr kumimoji="1" lang="ja-JP" altLang="en-US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コン</a:t>
                      </a:r>
                      <a:r>
                        <a:rPr kumimoji="1" lang="en-US" altLang="ja-JP" dirty="0"/>
                        <a:t>⑧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>
                          <a:latin typeface="Hiragino Sans" panose="020B0400000000000000" pitchFamily="34" charset="-128"/>
                          <a:ea typeface="Hiragino Sans" panose="020B0400000000000000" pitchFamily="34" charset="-128"/>
                        </a:rPr>
                        <a:t>コン</a:t>
                      </a:r>
                      <a:r>
                        <a:rPr lang="en-US" altLang="ja-JP" dirty="0">
                          <a:latin typeface="Hiragino Sans" panose="020B0400000000000000" pitchFamily="34" charset="-128"/>
                          <a:ea typeface="Hiragino Sans" panose="020B0400000000000000" pitchFamily="34" charset="-128"/>
                        </a:rPr>
                        <a:t>3</a:t>
                      </a:r>
                      <a:r>
                        <a:rPr lang="ja-JP" altLang="en-US">
                          <a:latin typeface="Hiragino Sans" panose="020B0400000000000000" pitchFamily="34" charset="-128"/>
                          <a:ea typeface="Hiragino Sans" panose="020B0400000000000000" pitchFamily="34" charset="-128"/>
                        </a:rPr>
                        <a:t>位</a:t>
                      </a:r>
                      <a:br>
                        <a:rPr lang="en-US" altLang="ja-JP" dirty="0">
                          <a:latin typeface="Hiragino Sans" panose="020B0400000000000000" pitchFamily="34" charset="-128"/>
                          <a:ea typeface="Hiragino Sans" panose="020B0400000000000000" pitchFamily="34" charset="-128"/>
                        </a:rPr>
                      </a:br>
                      <a:r>
                        <a:rPr lang="ja-JP" altLang="en-US">
                          <a:latin typeface="Hiragino Sans" panose="020B0400000000000000" pitchFamily="34" charset="-128"/>
                          <a:ea typeface="Hiragino Sans" panose="020B0400000000000000" pitchFamily="34" charset="-128"/>
                        </a:rPr>
                        <a:t>決定戦</a:t>
                      </a:r>
                      <a:endParaRPr lang="ja-JP" altLang="en-US">
                        <a:effectLst/>
                        <a:latin typeface="Hiragino Sans" panose="020B0400000000000000" pitchFamily="34" charset="-128"/>
                        <a:ea typeface="Hiragino Sans" panose="020B04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交流戦</a:t>
                      </a:r>
                      <a:r>
                        <a:rPr kumimoji="1" lang="en-US" altLang="ja-JP" dirty="0"/>
                        <a:t>4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交流戦</a:t>
                      </a:r>
                      <a:r>
                        <a:rPr kumimoji="1" lang="en-US" altLang="ja-JP" dirty="0"/>
                        <a:t>5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交流戦</a:t>
                      </a:r>
                      <a:r>
                        <a:rPr kumimoji="1" lang="en-US" altLang="ja-JP" dirty="0"/>
                        <a:t>6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777994"/>
                  </a:ext>
                </a:extLst>
              </a:tr>
            </a:tbl>
          </a:graphicData>
        </a:graphic>
      </p:graphicFrame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0305E13-A9D1-C8D2-CA5A-BFC099C7CEBC}"/>
              </a:ext>
            </a:extLst>
          </p:cNvPr>
          <p:cNvSpPr txBox="1"/>
          <p:nvPr/>
        </p:nvSpPr>
        <p:spPr>
          <a:xfrm>
            <a:off x="326458" y="8353409"/>
            <a:ext cx="620508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sz="14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※</a:t>
            </a:r>
            <a:r>
              <a:rPr lang="ja-JP" altLang="en-US" sz="1400">
                <a:latin typeface="Hiragino Sans" panose="020B0400000000000000" pitchFamily="34" charset="-128"/>
                <a:ea typeface="Hiragino Sans" panose="020B0400000000000000" pitchFamily="34" charset="-128"/>
              </a:rPr>
              <a:t>交流戦より本戦を優先とします。 </a:t>
            </a:r>
            <a:br>
              <a:rPr lang="en-US" altLang="ja-JP" sz="1400" dirty="0">
                <a:latin typeface="Hiragino Sans" panose="020B0400000000000000" pitchFamily="34" charset="-128"/>
                <a:ea typeface="Hiragino Sans" panose="020B0400000000000000" pitchFamily="34" charset="-128"/>
              </a:rPr>
            </a:br>
            <a:r>
              <a:rPr lang="en-US" altLang="ja-JP" sz="14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※7</a:t>
            </a:r>
            <a:r>
              <a:rPr lang="ja-JP" altLang="en-US" sz="1400">
                <a:latin typeface="Hiragino Sans" panose="020B0400000000000000" pitchFamily="34" charset="-128"/>
                <a:ea typeface="Hiragino Sans" panose="020B0400000000000000" pitchFamily="34" charset="-128"/>
              </a:rPr>
              <a:t>巡目：コン</a:t>
            </a:r>
            <a:r>
              <a:rPr lang="en-US" altLang="ja-JP" sz="14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⑥</a:t>
            </a:r>
            <a:r>
              <a:rPr lang="ja-JP" altLang="en-US" sz="1400">
                <a:latin typeface="Hiragino Sans" panose="020B0400000000000000" pitchFamily="34" charset="-128"/>
                <a:ea typeface="Hiragino Sans" panose="020B0400000000000000" pitchFamily="34" charset="-128"/>
              </a:rPr>
              <a:t>をコート</a:t>
            </a:r>
            <a:r>
              <a:rPr lang="en-US" altLang="ja-JP" sz="14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3~5</a:t>
            </a:r>
            <a:r>
              <a:rPr lang="ja-JP" altLang="en-US" sz="1400">
                <a:latin typeface="Hiragino Sans" panose="020B0400000000000000" pitchFamily="34" charset="-128"/>
                <a:ea typeface="Hiragino Sans" panose="020B0400000000000000" pitchFamily="34" charset="-128"/>
              </a:rPr>
              <a:t>の中で優先的に試合へ</a:t>
            </a:r>
            <a:br>
              <a:rPr lang="en-US" altLang="ja-JP" sz="1400" dirty="0">
                <a:latin typeface="Hiragino Sans" panose="020B0400000000000000" pitchFamily="34" charset="-128"/>
                <a:ea typeface="Hiragino Sans" panose="020B0400000000000000" pitchFamily="34" charset="-128"/>
              </a:rPr>
            </a:br>
            <a:r>
              <a:rPr lang="en-US" altLang="ja-JP" sz="14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※</a:t>
            </a:r>
            <a:r>
              <a:rPr lang="ja-JP" altLang="en-US" sz="1400">
                <a:latin typeface="Hiragino Sans" panose="020B0400000000000000" pitchFamily="34" charset="-128"/>
                <a:ea typeface="Hiragino Sans" panose="020B0400000000000000" pitchFamily="34" charset="-128"/>
              </a:rPr>
              <a:t>交流戦</a:t>
            </a:r>
            <a:r>
              <a:rPr lang="en-US" altLang="ja-JP" sz="14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1&amp;2</a:t>
            </a:r>
            <a:r>
              <a:rPr lang="ja-JP" altLang="en-US" sz="1400">
                <a:latin typeface="Hiragino Sans" panose="020B0400000000000000" pitchFamily="34" charset="-128"/>
                <a:ea typeface="Hiragino Sans" panose="020B0400000000000000" pitchFamily="34" charset="-128"/>
              </a:rPr>
              <a:t>：試合回数が計</a:t>
            </a:r>
            <a:r>
              <a:rPr lang="en-US" altLang="ja-JP" sz="14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3</a:t>
            </a:r>
            <a:r>
              <a:rPr lang="ja-JP" altLang="en-US" sz="1400">
                <a:latin typeface="Hiragino Sans" panose="020B0400000000000000" pitchFamily="34" charset="-128"/>
                <a:ea typeface="Hiragino Sans" panose="020B0400000000000000" pitchFamily="34" charset="-128"/>
              </a:rPr>
              <a:t>回のみの方が優先的に交流戦へ</a:t>
            </a:r>
            <a:endParaRPr lang="en-US" altLang="ja-JP" sz="1400" dirty="0"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6ED460E3-98C0-AEDD-0235-68AC068B8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48" y="2222035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364FF65-0070-8DCF-7FA0-C63FD07F0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525" y="2222475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D65D1F4E-B3A9-0DB7-46FA-DF2AA2407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177" y="2222035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B0CEB482-3377-BE03-4CF8-3612B77EE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483" y="2222035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FA93F1E4-6842-D6B8-ED6A-C60A33700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487" y="2219299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04C0340D-BB4E-503B-ECA3-7BF5F9354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185" y="2759083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6DFC8BED-C87E-1AA5-00E9-1DF1586EA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362" y="2759523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DBBDDB86-523F-FB9F-4802-2632F569A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14" y="2759083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B1D789FA-ED3A-5FA8-149C-E8D281098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20" y="2759083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ED47EE5C-456F-616B-DCE2-3E921F582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324" y="2770635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4B2986FD-E460-E3E4-C564-FB3461F2F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10" y="7001883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2394E5D4-2C93-A531-FE4D-B43B3E5AF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10" y="6492362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739C96CB-9064-567F-9E2A-29EC3B08AA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187" y="6479662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EDE3E49-30A8-833F-A9F5-BC0DF05B1E80}"/>
              </a:ext>
            </a:extLst>
          </p:cNvPr>
          <p:cNvSpPr txBox="1"/>
          <p:nvPr/>
        </p:nvSpPr>
        <p:spPr>
          <a:xfrm>
            <a:off x="4335203" y="450741"/>
            <a:ext cx="322954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140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　　</a:t>
            </a:r>
            <a:r>
              <a:rPr lang="en-US" altLang="ja-JP" sz="1400" dirty="0"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=</a:t>
            </a:r>
            <a:r>
              <a:rPr lang="ja-JP" altLang="en-US" sz="1400">
                <a:latin typeface="Hiragino Sans" panose="020B0400000000000000" pitchFamily="34" charset="-128"/>
                <a:ea typeface="Hiragino Sans" panose="020B0400000000000000" pitchFamily="34" charset="-128"/>
              </a:rPr>
              <a:t>新球</a:t>
            </a:r>
            <a:br>
              <a:rPr lang="en-US" altLang="ja-JP" sz="1400" dirty="0">
                <a:latin typeface="Hiragino Sans" panose="020B0400000000000000" pitchFamily="34" charset="-128"/>
                <a:ea typeface="Hiragino Sans" panose="020B0400000000000000" pitchFamily="34" charset="-128"/>
              </a:rPr>
            </a:br>
            <a:r>
              <a:rPr lang="ja-JP" altLang="en-US" sz="1400">
                <a:latin typeface="Hiragino Sans" panose="020B0400000000000000" pitchFamily="34" charset="-128"/>
                <a:ea typeface="Hiragino Sans" panose="020B0400000000000000" pitchFamily="34" charset="-128"/>
              </a:rPr>
              <a:t>相手が初戦</a:t>
            </a:r>
            <a:r>
              <a:rPr lang="en-US" altLang="ja-JP" sz="1400" dirty="0">
                <a:latin typeface="Hiragino Sans" panose="020B0400000000000000" pitchFamily="34" charset="-128"/>
                <a:ea typeface="Hiragino Sans" panose="020B0400000000000000" pitchFamily="34" charset="-128"/>
              </a:rPr>
              <a:t>&amp;</a:t>
            </a:r>
          </a:p>
          <a:p>
            <a:pPr>
              <a:buNone/>
            </a:pPr>
            <a:r>
              <a:rPr lang="ja-JP" altLang="en-US" sz="1400">
                <a:latin typeface="Hiragino Sans" panose="020B0400000000000000" pitchFamily="34" charset="-128"/>
                <a:ea typeface="Hiragino Sans" panose="020B0400000000000000" pitchFamily="34" charset="-128"/>
              </a:rPr>
              <a:t>決トーベスト４以上</a:t>
            </a:r>
            <a:endParaRPr lang="ja-JP" altLang="en-US" sz="1400">
              <a:effectLst/>
              <a:latin typeface="Hiragino Sans" panose="020B0400000000000000" pitchFamily="34" charset="-128"/>
              <a:ea typeface="Hiragino Sans" panose="020B0400000000000000" pitchFamily="34" charset="-128"/>
            </a:endParaRP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BEA93BF2-7552-A2AD-FD74-6A04AC5AC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70" y="450741"/>
            <a:ext cx="247650" cy="2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598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699</TotalTime>
  <Words>388</Words>
  <Application>Microsoft Macintosh PowerPoint</Application>
  <PresentationFormat>A4 210 x 297 mm</PresentationFormat>
  <Paragraphs>131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Hiragino Sans</vt:lpstr>
      <vt:lpstr>Arial</vt:lpstr>
      <vt:lpstr>Calibri</vt:lpstr>
      <vt:lpstr>Calibri Light</vt:lpstr>
      <vt:lpstr>Office テーマ</vt:lpstr>
      <vt:lpstr>予選リーグ　組み合わせ 3名×5ブロック</vt:lpstr>
      <vt:lpstr>★決勝トーナメント 各ブロック1・2位上がり ※1回戦負けはコンソレへ</vt:lpstr>
      <vt:lpstr>★コンソレーション 各ブロック3位+決勝トー1回戦敗退</vt:lpstr>
      <vt:lpstr>■進行表 ※進行状況によって変更の可能性あり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nagata atsuhiro</dc:creator>
  <cp:lastModifiedBy>nagata atsuhiro</cp:lastModifiedBy>
  <cp:revision>12</cp:revision>
  <dcterms:created xsi:type="dcterms:W3CDTF">2026-01-17T03:56:52Z</dcterms:created>
  <dcterms:modified xsi:type="dcterms:W3CDTF">2026-02-09T02:26:45Z</dcterms:modified>
</cp:coreProperties>
</file>