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9" r:id="rId3"/>
    <p:sldId id="260" r:id="rId4"/>
    <p:sldId id="261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2"/>
    <p:restoredTop sz="94700"/>
  </p:normalViewPr>
  <p:slideViewPr>
    <p:cSldViewPr snapToGrid="0">
      <p:cViewPr varScale="1">
        <p:scale>
          <a:sx n="81" d="100"/>
          <a:sy n="81" d="100"/>
        </p:scale>
        <p:origin x="31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805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213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178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30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05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90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91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5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21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291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8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68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BCB02159-8595-429D-FC3D-AA67DF19D2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509625"/>
              </p:ext>
            </p:extLst>
          </p:nvPr>
        </p:nvGraphicFramePr>
        <p:xfrm>
          <a:off x="460601" y="1720190"/>
          <a:ext cx="580594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88">
                  <a:extLst>
                    <a:ext uri="{9D8B030D-6E8A-4147-A177-3AD203B41FA5}">
                      <a16:colId xmlns:a16="http://schemas.microsoft.com/office/drawing/2014/main" val="758987355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811962626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785602119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967910622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908063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696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09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802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72194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723E5A16-A722-41EF-3588-2F06D6DF0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849338"/>
            <a:ext cx="5915025" cy="456315"/>
          </a:xfrm>
        </p:spPr>
        <p:txBody>
          <a:bodyPr>
            <a:normAutofit fontScale="90000"/>
          </a:bodyPr>
          <a:lstStyle/>
          <a:p>
            <a:r>
              <a:rPr kumimoji="1" lang="ja-JP" altLang="en-US" b="1"/>
              <a:t>予選リーグ　組み合わせ</a:t>
            </a:r>
            <a:br>
              <a:rPr kumimoji="1" lang="en-US" altLang="ja-JP" b="1" dirty="0"/>
            </a:br>
            <a:r>
              <a:rPr kumimoji="1" lang="en-US" altLang="ja-JP" b="1" dirty="0"/>
              <a:t>3</a:t>
            </a:r>
            <a:r>
              <a:rPr kumimoji="1" lang="ja-JP" altLang="en-US" b="1"/>
              <a:t>名</a:t>
            </a:r>
            <a:r>
              <a:rPr kumimoji="1" lang="en-US" altLang="ja-JP" b="1" dirty="0"/>
              <a:t>×4</a:t>
            </a:r>
            <a:r>
              <a:rPr kumimoji="1" lang="ja-JP" altLang="en-US" b="1"/>
              <a:t>ブロック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AC36BF9-4933-4B32-F392-AE7E21CDADDE}"/>
              </a:ext>
            </a:extLst>
          </p:cNvPr>
          <p:cNvSpPr txBox="1"/>
          <p:nvPr/>
        </p:nvSpPr>
        <p:spPr>
          <a:xfrm>
            <a:off x="471487" y="1727693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sz="1600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A</a:t>
            </a: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ブロック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F1BEC6AA-887A-1780-8EB0-DEE844EFAA3E}"/>
              </a:ext>
            </a:extLst>
          </p:cNvPr>
          <p:cNvCxnSpPr>
            <a:cxnSpLocks/>
          </p:cNvCxnSpPr>
          <p:nvPr/>
        </p:nvCxnSpPr>
        <p:spPr>
          <a:xfrm>
            <a:off x="1618908" y="2088786"/>
            <a:ext cx="3489325" cy="1114739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64A66E9A-2CC0-E230-68A1-2EB8AB3EA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397853"/>
              </p:ext>
            </p:extLst>
          </p:nvPr>
        </p:nvGraphicFramePr>
        <p:xfrm>
          <a:off x="471487" y="3618087"/>
          <a:ext cx="580594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88">
                  <a:extLst>
                    <a:ext uri="{9D8B030D-6E8A-4147-A177-3AD203B41FA5}">
                      <a16:colId xmlns:a16="http://schemas.microsoft.com/office/drawing/2014/main" val="758987355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811962626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785602119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967910622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908063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696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09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802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72194"/>
                  </a:ext>
                </a:extLst>
              </a:tr>
            </a:tbl>
          </a:graphicData>
        </a:graphic>
      </p:graphicFrame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385E3FAD-76AC-1060-CD54-5DE2B5705B76}"/>
              </a:ext>
            </a:extLst>
          </p:cNvPr>
          <p:cNvSpPr txBox="1"/>
          <p:nvPr/>
        </p:nvSpPr>
        <p:spPr>
          <a:xfrm>
            <a:off x="482373" y="3625590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sz="16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B</a:t>
            </a: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ブロック</a:t>
            </a:r>
          </a:p>
        </p:txBody>
      </p: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38903EAA-D21E-1987-6489-E2FC20B24303}"/>
              </a:ext>
            </a:extLst>
          </p:cNvPr>
          <p:cNvCxnSpPr>
            <a:cxnSpLocks/>
          </p:cNvCxnSpPr>
          <p:nvPr/>
        </p:nvCxnSpPr>
        <p:spPr>
          <a:xfrm>
            <a:off x="1629794" y="3986683"/>
            <a:ext cx="3489325" cy="1114739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7B3B753F-2F3A-1821-0EA3-E7B5A8737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411892"/>
              </p:ext>
            </p:extLst>
          </p:nvPr>
        </p:nvGraphicFramePr>
        <p:xfrm>
          <a:off x="460601" y="5515959"/>
          <a:ext cx="580594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88">
                  <a:extLst>
                    <a:ext uri="{9D8B030D-6E8A-4147-A177-3AD203B41FA5}">
                      <a16:colId xmlns:a16="http://schemas.microsoft.com/office/drawing/2014/main" val="758987355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811962626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785602119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967910622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908063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696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09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802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72194"/>
                  </a:ext>
                </a:extLst>
              </a:tr>
            </a:tbl>
          </a:graphicData>
        </a:graphic>
      </p:graphicFrame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261FDE97-D065-19E4-60CE-9BC651C2025C}"/>
              </a:ext>
            </a:extLst>
          </p:cNvPr>
          <p:cNvSpPr txBox="1"/>
          <p:nvPr/>
        </p:nvSpPr>
        <p:spPr>
          <a:xfrm>
            <a:off x="471487" y="5523462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sz="16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C</a:t>
            </a: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ブロック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FFBBC9F8-7804-B1F4-A171-263E38A27D13}"/>
              </a:ext>
            </a:extLst>
          </p:cNvPr>
          <p:cNvCxnSpPr>
            <a:cxnSpLocks/>
          </p:cNvCxnSpPr>
          <p:nvPr/>
        </p:nvCxnSpPr>
        <p:spPr>
          <a:xfrm>
            <a:off x="1618908" y="5884555"/>
            <a:ext cx="3489325" cy="1114739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表 47">
            <a:extLst>
              <a:ext uri="{FF2B5EF4-FFF2-40B4-BE49-F238E27FC236}">
                <a16:creationId xmlns:a16="http://schemas.microsoft.com/office/drawing/2014/main" id="{D72A9C3D-A64B-EFD6-3D28-0F4471046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422684"/>
              </p:ext>
            </p:extLst>
          </p:nvPr>
        </p:nvGraphicFramePr>
        <p:xfrm>
          <a:off x="460601" y="7413831"/>
          <a:ext cx="580594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88">
                  <a:extLst>
                    <a:ext uri="{9D8B030D-6E8A-4147-A177-3AD203B41FA5}">
                      <a16:colId xmlns:a16="http://schemas.microsoft.com/office/drawing/2014/main" val="758987355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811962626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785602119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967910622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9080634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696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09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802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72194"/>
                  </a:ext>
                </a:extLst>
              </a:tr>
            </a:tbl>
          </a:graphicData>
        </a:graphic>
      </p:graphicFrame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7344272-B6A5-CC58-FE74-C5D788F46DE1}"/>
              </a:ext>
            </a:extLst>
          </p:cNvPr>
          <p:cNvSpPr txBox="1"/>
          <p:nvPr/>
        </p:nvSpPr>
        <p:spPr>
          <a:xfrm>
            <a:off x="471487" y="7421334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sz="16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D</a:t>
            </a: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ブロック</a:t>
            </a:r>
          </a:p>
        </p:txBody>
      </p: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36D15DC4-E3DF-734D-7AAC-150F37D3E1FF}"/>
              </a:ext>
            </a:extLst>
          </p:cNvPr>
          <p:cNvCxnSpPr>
            <a:cxnSpLocks/>
          </p:cNvCxnSpPr>
          <p:nvPr/>
        </p:nvCxnSpPr>
        <p:spPr>
          <a:xfrm>
            <a:off x="1618908" y="7782427"/>
            <a:ext cx="3489325" cy="1114739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943590B-58E8-3871-2AAA-0BC5EB0FEFD9}"/>
              </a:ext>
            </a:extLst>
          </p:cNvPr>
          <p:cNvSpPr txBox="1"/>
          <p:nvPr/>
        </p:nvSpPr>
        <p:spPr>
          <a:xfrm>
            <a:off x="5103074" y="1750232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順位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110B4515-6679-C21B-4F7D-F20F232673FE}"/>
              </a:ext>
            </a:extLst>
          </p:cNvPr>
          <p:cNvSpPr txBox="1"/>
          <p:nvPr/>
        </p:nvSpPr>
        <p:spPr>
          <a:xfrm>
            <a:off x="5097914" y="3638551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順位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A0C3C639-40D3-3B8F-36EC-2080DCA0B61B}"/>
              </a:ext>
            </a:extLst>
          </p:cNvPr>
          <p:cNvSpPr txBox="1"/>
          <p:nvPr/>
        </p:nvSpPr>
        <p:spPr>
          <a:xfrm>
            <a:off x="5097913" y="5534732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順位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448A4C57-4EB7-6BF1-8559-7644B38FBB62}"/>
              </a:ext>
            </a:extLst>
          </p:cNvPr>
          <p:cNvSpPr txBox="1"/>
          <p:nvPr/>
        </p:nvSpPr>
        <p:spPr>
          <a:xfrm>
            <a:off x="5097912" y="7443848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順位</a:t>
            </a:r>
          </a:p>
        </p:txBody>
      </p:sp>
    </p:spTree>
    <p:extLst>
      <p:ext uri="{BB962C8B-B14F-4D97-AF65-F5344CB8AC3E}">
        <p14:creationId xmlns:p14="http://schemas.microsoft.com/office/powerpoint/2010/main" val="397934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0E04B-836C-2B2B-A58C-7AE3F6D38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40AD49-E83B-F785-7516-E36631A5F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011523"/>
            <a:ext cx="5915025" cy="456315"/>
          </a:xfrm>
        </p:spPr>
        <p:txBody>
          <a:bodyPr>
            <a:normAutofit fontScale="90000"/>
          </a:bodyPr>
          <a:lstStyle/>
          <a:p>
            <a:r>
              <a:rPr lang="ja-JP" altLang="en-US" b="1"/>
              <a:t>■決勝トーナメント</a:t>
            </a:r>
            <a:br>
              <a:rPr kumimoji="1" lang="en-US" altLang="ja-JP" b="1" dirty="0"/>
            </a:br>
            <a:r>
              <a:rPr kumimoji="1" lang="ja-JP" altLang="en-US" sz="2700" b="1"/>
              <a:t>各ブロック</a:t>
            </a:r>
            <a:r>
              <a:rPr kumimoji="1" lang="en-US" altLang="ja-JP" sz="2700" b="1" dirty="0"/>
              <a:t>1</a:t>
            </a:r>
            <a:r>
              <a:rPr kumimoji="1" lang="ja-JP" altLang="en-US" sz="2700" b="1"/>
              <a:t>・</a:t>
            </a:r>
            <a:r>
              <a:rPr kumimoji="1" lang="en-US" altLang="ja-JP" sz="2700" b="1" dirty="0"/>
              <a:t>2</a:t>
            </a:r>
            <a:r>
              <a:rPr kumimoji="1" lang="ja-JP" altLang="en-US" sz="2700" b="1"/>
              <a:t>位上がり</a:t>
            </a:r>
            <a:br>
              <a:rPr kumimoji="1" lang="en-US" altLang="ja-JP" sz="2700" b="1" dirty="0"/>
            </a:br>
            <a:r>
              <a:rPr kumimoji="1" lang="en-US" altLang="ja-JP" sz="2700" b="1" dirty="0"/>
              <a:t>※</a:t>
            </a:r>
            <a:r>
              <a:rPr kumimoji="1" lang="ja-JP" altLang="en-US" sz="2700" b="1"/>
              <a:t>一回戦負けはコンソレへ</a:t>
            </a:r>
            <a:endParaRPr kumimoji="1" lang="ja-JP" altLang="en-US" b="1"/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87A7A594-7B17-7B0F-8679-26B74C489960}"/>
              </a:ext>
            </a:extLst>
          </p:cNvPr>
          <p:cNvGrpSpPr/>
          <p:nvPr/>
        </p:nvGrpSpPr>
        <p:grpSpPr>
          <a:xfrm>
            <a:off x="1683657" y="2423884"/>
            <a:ext cx="1320799" cy="1270633"/>
            <a:chOff x="1088572" y="2409371"/>
            <a:chExt cx="972457" cy="762000"/>
          </a:xfrm>
        </p:grpSpPr>
        <p:cxnSp>
          <p:nvCxnSpPr>
            <p:cNvPr id="5" name="カギ線コネクタ 4">
              <a:extLst>
                <a:ext uri="{FF2B5EF4-FFF2-40B4-BE49-F238E27FC236}">
                  <a16:creationId xmlns:a16="http://schemas.microsoft.com/office/drawing/2014/main" id="{C54949BE-8434-4261-7954-C0AEDE0ED72F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カギ線コネクタ 19">
              <a:extLst>
                <a:ext uri="{FF2B5EF4-FFF2-40B4-BE49-F238E27FC236}">
                  <a16:creationId xmlns:a16="http://schemas.microsoft.com/office/drawing/2014/main" id="{D474E2AF-85EA-D96D-CC6F-2634AB7EE1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9504F448-8465-957D-8B34-F17F35B7E960}"/>
              </a:ext>
            </a:extLst>
          </p:cNvPr>
          <p:cNvGrpSpPr/>
          <p:nvPr/>
        </p:nvGrpSpPr>
        <p:grpSpPr>
          <a:xfrm>
            <a:off x="1683657" y="4132666"/>
            <a:ext cx="1320799" cy="1270633"/>
            <a:chOff x="1088572" y="2409371"/>
            <a:chExt cx="972457" cy="762000"/>
          </a:xfrm>
        </p:grpSpPr>
        <p:cxnSp>
          <p:nvCxnSpPr>
            <p:cNvPr id="38" name="カギ線コネクタ 37">
              <a:extLst>
                <a:ext uri="{FF2B5EF4-FFF2-40B4-BE49-F238E27FC236}">
                  <a16:creationId xmlns:a16="http://schemas.microsoft.com/office/drawing/2014/main" id="{76211518-0590-A384-7E99-926275BFA98C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カギ線コネクタ 38">
              <a:extLst>
                <a:ext uri="{FF2B5EF4-FFF2-40B4-BE49-F238E27FC236}">
                  <a16:creationId xmlns:a16="http://schemas.microsoft.com/office/drawing/2014/main" id="{4D7C9831-C7E3-1D1E-6DD2-04933D7366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8E6F6D28-6D89-9A29-7D64-A9A2FEFDF6B0}"/>
              </a:ext>
            </a:extLst>
          </p:cNvPr>
          <p:cNvGrpSpPr/>
          <p:nvPr/>
        </p:nvGrpSpPr>
        <p:grpSpPr>
          <a:xfrm>
            <a:off x="1683657" y="5802362"/>
            <a:ext cx="1320799" cy="1270633"/>
            <a:chOff x="1088572" y="2409371"/>
            <a:chExt cx="972457" cy="762000"/>
          </a:xfrm>
        </p:grpSpPr>
        <p:cxnSp>
          <p:nvCxnSpPr>
            <p:cNvPr id="41" name="カギ線コネクタ 40">
              <a:extLst>
                <a:ext uri="{FF2B5EF4-FFF2-40B4-BE49-F238E27FC236}">
                  <a16:creationId xmlns:a16="http://schemas.microsoft.com/office/drawing/2014/main" id="{9F583FC3-B0A1-0603-CF7E-8D8D26DE6DE0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カギ線コネクタ 41">
              <a:extLst>
                <a:ext uri="{FF2B5EF4-FFF2-40B4-BE49-F238E27FC236}">
                  <a16:creationId xmlns:a16="http://schemas.microsoft.com/office/drawing/2014/main" id="{9789896D-3251-8721-A9BE-84884185BD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B64696BD-9DAF-4146-EBB4-7690E6C74DD5}"/>
              </a:ext>
            </a:extLst>
          </p:cNvPr>
          <p:cNvGrpSpPr/>
          <p:nvPr/>
        </p:nvGrpSpPr>
        <p:grpSpPr>
          <a:xfrm>
            <a:off x="1683657" y="7511144"/>
            <a:ext cx="1320799" cy="1270633"/>
            <a:chOff x="1088572" y="2409371"/>
            <a:chExt cx="972457" cy="762000"/>
          </a:xfrm>
        </p:grpSpPr>
        <p:cxnSp>
          <p:nvCxnSpPr>
            <p:cNvPr id="44" name="カギ線コネクタ 43">
              <a:extLst>
                <a:ext uri="{FF2B5EF4-FFF2-40B4-BE49-F238E27FC236}">
                  <a16:creationId xmlns:a16="http://schemas.microsoft.com/office/drawing/2014/main" id="{EF5ED3F6-2799-8714-0EE7-D14E2C1AE7A8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カギ線コネクタ 44">
              <a:extLst>
                <a:ext uri="{FF2B5EF4-FFF2-40B4-BE49-F238E27FC236}">
                  <a16:creationId xmlns:a16="http://schemas.microsoft.com/office/drawing/2014/main" id="{4DE4DD7F-5A0D-A2D1-AB72-BDEBE5BB33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BF914D27-30BB-32C8-2B6C-4424A54C9378}"/>
              </a:ext>
            </a:extLst>
          </p:cNvPr>
          <p:cNvGrpSpPr/>
          <p:nvPr/>
        </p:nvGrpSpPr>
        <p:grpSpPr>
          <a:xfrm>
            <a:off x="2605313" y="3028949"/>
            <a:ext cx="1843315" cy="1708782"/>
            <a:chOff x="1088572" y="2409371"/>
            <a:chExt cx="972457" cy="762000"/>
          </a:xfrm>
        </p:grpSpPr>
        <p:cxnSp>
          <p:nvCxnSpPr>
            <p:cNvPr id="47" name="カギ線コネクタ 46">
              <a:extLst>
                <a:ext uri="{FF2B5EF4-FFF2-40B4-BE49-F238E27FC236}">
                  <a16:creationId xmlns:a16="http://schemas.microsoft.com/office/drawing/2014/main" id="{6920E3E3-F6D4-0436-2A50-F17462458792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カギ線コネクタ 47">
              <a:extLst>
                <a:ext uri="{FF2B5EF4-FFF2-40B4-BE49-F238E27FC236}">
                  <a16:creationId xmlns:a16="http://schemas.microsoft.com/office/drawing/2014/main" id="{094E8B40-BD59-C27C-14FF-27BF49ACE2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BC49955E-034A-AD0C-5ED3-33C5F59F5847}"/>
              </a:ext>
            </a:extLst>
          </p:cNvPr>
          <p:cNvGrpSpPr/>
          <p:nvPr/>
        </p:nvGrpSpPr>
        <p:grpSpPr>
          <a:xfrm>
            <a:off x="2605313" y="6407427"/>
            <a:ext cx="1843315" cy="1708782"/>
            <a:chOff x="1088572" y="2409371"/>
            <a:chExt cx="972457" cy="762000"/>
          </a:xfrm>
        </p:grpSpPr>
        <p:cxnSp>
          <p:nvCxnSpPr>
            <p:cNvPr id="50" name="カギ線コネクタ 49">
              <a:extLst>
                <a:ext uri="{FF2B5EF4-FFF2-40B4-BE49-F238E27FC236}">
                  <a16:creationId xmlns:a16="http://schemas.microsoft.com/office/drawing/2014/main" id="{F9FB3288-FD05-5D32-1145-7315010AED70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カギ線コネクタ 50">
              <a:extLst>
                <a:ext uri="{FF2B5EF4-FFF2-40B4-BE49-F238E27FC236}">
                  <a16:creationId xmlns:a16="http://schemas.microsoft.com/office/drawing/2014/main" id="{16356000-045C-8256-3874-22CF345861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81A19753-2389-B575-73C2-8BE3BBB233D8}"/>
              </a:ext>
            </a:extLst>
          </p:cNvPr>
          <p:cNvGrpSpPr/>
          <p:nvPr/>
        </p:nvGrpSpPr>
        <p:grpSpPr>
          <a:xfrm>
            <a:off x="3555999" y="3842657"/>
            <a:ext cx="1843315" cy="3378478"/>
            <a:chOff x="1088572" y="2409371"/>
            <a:chExt cx="972457" cy="762000"/>
          </a:xfrm>
        </p:grpSpPr>
        <p:cxnSp>
          <p:nvCxnSpPr>
            <p:cNvPr id="53" name="カギ線コネクタ 52">
              <a:extLst>
                <a:ext uri="{FF2B5EF4-FFF2-40B4-BE49-F238E27FC236}">
                  <a16:creationId xmlns:a16="http://schemas.microsoft.com/office/drawing/2014/main" id="{0E5A9300-A916-D269-E454-3170576C52F3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カギ線コネクタ 53">
              <a:extLst>
                <a:ext uri="{FF2B5EF4-FFF2-40B4-BE49-F238E27FC236}">
                  <a16:creationId xmlns:a16="http://schemas.microsoft.com/office/drawing/2014/main" id="{B7FAF3ED-6843-DB18-C9CA-86AEEFBF2D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7D1D0119-4884-4ABE-E534-F4E007086AD9}"/>
              </a:ext>
            </a:extLst>
          </p:cNvPr>
          <p:cNvSpPr txBox="1"/>
          <p:nvPr/>
        </p:nvSpPr>
        <p:spPr>
          <a:xfrm>
            <a:off x="-14968" y="2239218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A-1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24206A8B-6A3A-0B0C-89C8-00897DA7FB3B}"/>
              </a:ext>
            </a:extLst>
          </p:cNvPr>
          <p:cNvSpPr txBox="1"/>
          <p:nvPr/>
        </p:nvSpPr>
        <p:spPr>
          <a:xfrm>
            <a:off x="-7484" y="3509851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B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-2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435E667A-8927-F047-DBF5-EED5083AAAB8}"/>
              </a:ext>
            </a:extLst>
          </p:cNvPr>
          <p:cNvSpPr txBox="1"/>
          <p:nvPr/>
        </p:nvSpPr>
        <p:spPr>
          <a:xfrm>
            <a:off x="-7484" y="3948000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C-2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B9E8C835-4A08-3A77-11FA-4ED0BF16DE16}"/>
              </a:ext>
            </a:extLst>
          </p:cNvPr>
          <p:cNvSpPr txBox="1"/>
          <p:nvPr/>
        </p:nvSpPr>
        <p:spPr>
          <a:xfrm>
            <a:off x="-7484" y="5198649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D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-1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DF2D663A-769D-54D6-5F20-34B7CCD6D585}"/>
              </a:ext>
            </a:extLst>
          </p:cNvPr>
          <p:cNvSpPr txBox="1"/>
          <p:nvPr/>
        </p:nvSpPr>
        <p:spPr>
          <a:xfrm>
            <a:off x="-14968" y="5686213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B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-1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970683D1-D5ED-157C-4B1B-87CB3F504806}"/>
              </a:ext>
            </a:extLst>
          </p:cNvPr>
          <p:cNvSpPr txBox="1"/>
          <p:nvPr/>
        </p:nvSpPr>
        <p:spPr>
          <a:xfrm>
            <a:off x="-14968" y="6936862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D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-2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1453DC1-A0D9-F311-30F7-63702666B0BF}"/>
              </a:ext>
            </a:extLst>
          </p:cNvPr>
          <p:cNvSpPr txBox="1"/>
          <p:nvPr/>
        </p:nvSpPr>
        <p:spPr>
          <a:xfrm>
            <a:off x="-14968" y="7375011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A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-2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2F02BDD-9DDC-0498-9914-84F45606ADA0}"/>
              </a:ext>
            </a:extLst>
          </p:cNvPr>
          <p:cNvSpPr txBox="1"/>
          <p:nvPr/>
        </p:nvSpPr>
        <p:spPr>
          <a:xfrm>
            <a:off x="-14968" y="8625660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C-1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A813BBBB-A873-928B-9557-1AF7A6B45BFB}"/>
              </a:ext>
            </a:extLst>
          </p:cNvPr>
          <p:cNvSpPr txBox="1"/>
          <p:nvPr/>
        </p:nvSpPr>
        <p:spPr>
          <a:xfrm>
            <a:off x="1189943" y="2831815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①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01039285-5020-386E-66CD-911F9BC31850}"/>
              </a:ext>
            </a:extLst>
          </p:cNvPr>
          <p:cNvSpPr txBox="1"/>
          <p:nvPr/>
        </p:nvSpPr>
        <p:spPr>
          <a:xfrm>
            <a:off x="1221855" y="4547877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②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06011016-2F58-EA8F-017B-63DCD164CAEA}"/>
              </a:ext>
            </a:extLst>
          </p:cNvPr>
          <p:cNvSpPr txBox="1"/>
          <p:nvPr/>
        </p:nvSpPr>
        <p:spPr>
          <a:xfrm>
            <a:off x="1221855" y="6222761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③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D566740-91D8-707B-82AD-8E4743E2FC5B}"/>
              </a:ext>
            </a:extLst>
          </p:cNvPr>
          <p:cNvSpPr txBox="1"/>
          <p:nvPr/>
        </p:nvSpPr>
        <p:spPr>
          <a:xfrm>
            <a:off x="1295173" y="7956070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④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3C112F19-0EE5-87F2-487A-2B9BB10D4FFE}"/>
              </a:ext>
            </a:extLst>
          </p:cNvPr>
          <p:cNvSpPr txBox="1"/>
          <p:nvPr/>
        </p:nvSpPr>
        <p:spPr>
          <a:xfrm>
            <a:off x="2365195" y="3659980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⑤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792F97B-770B-36B0-D906-9A4BF6EB7436}"/>
              </a:ext>
            </a:extLst>
          </p:cNvPr>
          <p:cNvSpPr txBox="1"/>
          <p:nvPr/>
        </p:nvSpPr>
        <p:spPr>
          <a:xfrm>
            <a:off x="2322058" y="7033334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⑥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1701E8F7-9BC1-B561-05AA-BF02159F6EFE}"/>
              </a:ext>
            </a:extLst>
          </p:cNvPr>
          <p:cNvSpPr txBox="1"/>
          <p:nvPr/>
        </p:nvSpPr>
        <p:spPr>
          <a:xfrm>
            <a:off x="3417639" y="5264805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⑦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2135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13FC6-7A55-D8DC-ACA5-3316E482E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83DB15-5F92-37A9-C3E7-C651DAD87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849338"/>
            <a:ext cx="6205084" cy="456315"/>
          </a:xfrm>
        </p:spPr>
        <p:txBody>
          <a:bodyPr>
            <a:normAutofit fontScale="90000"/>
          </a:bodyPr>
          <a:lstStyle/>
          <a:p>
            <a:r>
              <a:rPr lang="ja-JP" altLang="en-US" b="1"/>
              <a:t>■コンソレーション</a:t>
            </a:r>
            <a:br>
              <a:rPr kumimoji="1" lang="en-US" altLang="ja-JP" b="1" dirty="0"/>
            </a:br>
            <a:r>
              <a:rPr kumimoji="1" lang="ja-JP" altLang="en-US" sz="2700" b="1"/>
              <a:t>各ブロック</a:t>
            </a:r>
            <a:r>
              <a:rPr lang="en-US" altLang="ja-JP" sz="2700" b="1" dirty="0"/>
              <a:t>3</a:t>
            </a:r>
            <a:r>
              <a:rPr kumimoji="1" lang="ja-JP" altLang="en-US" sz="2700" b="1"/>
              <a:t>位</a:t>
            </a:r>
            <a:r>
              <a:rPr lang="en-US" altLang="ja-JP" sz="2700" b="1" dirty="0"/>
              <a:t>+</a:t>
            </a:r>
            <a:r>
              <a:rPr lang="ja-JP" altLang="en-US" sz="2700" b="1"/>
              <a:t>決勝トー</a:t>
            </a:r>
            <a:r>
              <a:rPr lang="en-US" altLang="ja-JP" sz="2700" b="1" dirty="0"/>
              <a:t>1</a:t>
            </a:r>
            <a:r>
              <a:rPr lang="ja-JP" altLang="en-US" sz="2700" b="1"/>
              <a:t>回戦敗退</a:t>
            </a:r>
            <a:endParaRPr kumimoji="1" lang="ja-JP" altLang="en-US" b="1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184A8EC-E1BB-2B4D-23B8-34E47BB6F410}"/>
              </a:ext>
            </a:extLst>
          </p:cNvPr>
          <p:cNvGrpSpPr/>
          <p:nvPr/>
        </p:nvGrpSpPr>
        <p:grpSpPr>
          <a:xfrm>
            <a:off x="1683657" y="2423884"/>
            <a:ext cx="1320799" cy="1270633"/>
            <a:chOff x="1088572" y="2409371"/>
            <a:chExt cx="972457" cy="762000"/>
          </a:xfrm>
        </p:grpSpPr>
        <p:cxnSp>
          <p:nvCxnSpPr>
            <p:cNvPr id="4" name="カギ線コネクタ 3">
              <a:extLst>
                <a:ext uri="{FF2B5EF4-FFF2-40B4-BE49-F238E27FC236}">
                  <a16:creationId xmlns:a16="http://schemas.microsoft.com/office/drawing/2014/main" id="{A4676B0D-9FCD-EAD2-D894-E3D7C2FFA9FD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カギ線コネクタ 5">
              <a:extLst>
                <a:ext uri="{FF2B5EF4-FFF2-40B4-BE49-F238E27FC236}">
                  <a16:creationId xmlns:a16="http://schemas.microsoft.com/office/drawing/2014/main" id="{7E16CC06-4B35-0810-9259-96997313B2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D4715E0-8A42-6E92-FC4F-484F4538BF40}"/>
              </a:ext>
            </a:extLst>
          </p:cNvPr>
          <p:cNvGrpSpPr/>
          <p:nvPr/>
        </p:nvGrpSpPr>
        <p:grpSpPr>
          <a:xfrm>
            <a:off x="1683657" y="4132666"/>
            <a:ext cx="1320799" cy="1270633"/>
            <a:chOff x="1088572" y="2409371"/>
            <a:chExt cx="972457" cy="762000"/>
          </a:xfrm>
        </p:grpSpPr>
        <p:cxnSp>
          <p:nvCxnSpPr>
            <p:cNvPr id="8" name="カギ線コネクタ 7">
              <a:extLst>
                <a:ext uri="{FF2B5EF4-FFF2-40B4-BE49-F238E27FC236}">
                  <a16:creationId xmlns:a16="http://schemas.microsoft.com/office/drawing/2014/main" id="{BDFE5F37-7FD4-7A55-D2ED-C7AD2C76D0BE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カギ線コネクタ 8">
              <a:extLst>
                <a:ext uri="{FF2B5EF4-FFF2-40B4-BE49-F238E27FC236}">
                  <a16:creationId xmlns:a16="http://schemas.microsoft.com/office/drawing/2014/main" id="{709A2CAC-6434-4D6B-2ABF-3C31AB7C3C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E5B89CE-4F80-234B-D4B1-F8A740F10B29}"/>
              </a:ext>
            </a:extLst>
          </p:cNvPr>
          <p:cNvGrpSpPr/>
          <p:nvPr/>
        </p:nvGrpSpPr>
        <p:grpSpPr>
          <a:xfrm>
            <a:off x="1683657" y="5802362"/>
            <a:ext cx="1320799" cy="1270633"/>
            <a:chOff x="1088572" y="2409371"/>
            <a:chExt cx="972457" cy="762000"/>
          </a:xfrm>
        </p:grpSpPr>
        <p:cxnSp>
          <p:nvCxnSpPr>
            <p:cNvPr id="11" name="カギ線コネクタ 10">
              <a:extLst>
                <a:ext uri="{FF2B5EF4-FFF2-40B4-BE49-F238E27FC236}">
                  <a16:creationId xmlns:a16="http://schemas.microsoft.com/office/drawing/2014/main" id="{938D3744-62EE-BCA7-4E0F-8B236B21180F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カギ線コネクタ 11">
              <a:extLst>
                <a:ext uri="{FF2B5EF4-FFF2-40B4-BE49-F238E27FC236}">
                  <a16:creationId xmlns:a16="http://schemas.microsoft.com/office/drawing/2014/main" id="{9B918D7F-E798-805D-5FE1-0BA7BF8F71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4F8E3713-A05D-6E4D-5C70-B7788A64E71A}"/>
              </a:ext>
            </a:extLst>
          </p:cNvPr>
          <p:cNvGrpSpPr/>
          <p:nvPr/>
        </p:nvGrpSpPr>
        <p:grpSpPr>
          <a:xfrm>
            <a:off x="1683657" y="7511144"/>
            <a:ext cx="1320799" cy="1270633"/>
            <a:chOff x="1088572" y="2409371"/>
            <a:chExt cx="972457" cy="762000"/>
          </a:xfrm>
        </p:grpSpPr>
        <p:cxnSp>
          <p:nvCxnSpPr>
            <p:cNvPr id="14" name="カギ線コネクタ 13">
              <a:extLst>
                <a:ext uri="{FF2B5EF4-FFF2-40B4-BE49-F238E27FC236}">
                  <a16:creationId xmlns:a16="http://schemas.microsoft.com/office/drawing/2014/main" id="{71DB747D-E710-ED82-3A2C-13E7C068A84C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カギ線コネクタ 14">
              <a:extLst>
                <a:ext uri="{FF2B5EF4-FFF2-40B4-BE49-F238E27FC236}">
                  <a16:creationId xmlns:a16="http://schemas.microsoft.com/office/drawing/2014/main" id="{0206CE31-8E34-3DE0-A8C5-1E57242B5E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4521C7DD-4575-9A89-D03B-CF504900F10D}"/>
              </a:ext>
            </a:extLst>
          </p:cNvPr>
          <p:cNvGrpSpPr/>
          <p:nvPr/>
        </p:nvGrpSpPr>
        <p:grpSpPr>
          <a:xfrm>
            <a:off x="2605313" y="3028949"/>
            <a:ext cx="1843315" cy="1708782"/>
            <a:chOff x="1088572" y="2409371"/>
            <a:chExt cx="972457" cy="762000"/>
          </a:xfrm>
        </p:grpSpPr>
        <p:cxnSp>
          <p:nvCxnSpPr>
            <p:cNvPr id="17" name="カギ線コネクタ 16">
              <a:extLst>
                <a:ext uri="{FF2B5EF4-FFF2-40B4-BE49-F238E27FC236}">
                  <a16:creationId xmlns:a16="http://schemas.microsoft.com/office/drawing/2014/main" id="{1295B122-2C54-DECF-9F08-42F2F082C828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カギ線コネクタ 17">
              <a:extLst>
                <a:ext uri="{FF2B5EF4-FFF2-40B4-BE49-F238E27FC236}">
                  <a16:creationId xmlns:a16="http://schemas.microsoft.com/office/drawing/2014/main" id="{AB77B3B6-E9A7-3EBD-7ECB-ED9B6EDE83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D85011AF-3A74-9C0C-180B-0D83026EB65A}"/>
              </a:ext>
            </a:extLst>
          </p:cNvPr>
          <p:cNvGrpSpPr/>
          <p:nvPr/>
        </p:nvGrpSpPr>
        <p:grpSpPr>
          <a:xfrm>
            <a:off x="2605313" y="6407427"/>
            <a:ext cx="1843315" cy="1708782"/>
            <a:chOff x="1088572" y="2409371"/>
            <a:chExt cx="972457" cy="762000"/>
          </a:xfrm>
        </p:grpSpPr>
        <p:cxnSp>
          <p:nvCxnSpPr>
            <p:cNvPr id="21" name="カギ線コネクタ 20">
              <a:extLst>
                <a:ext uri="{FF2B5EF4-FFF2-40B4-BE49-F238E27FC236}">
                  <a16:creationId xmlns:a16="http://schemas.microsoft.com/office/drawing/2014/main" id="{FBE620E3-0158-07E5-D27F-510B1B5F251D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カギ線コネクタ 21">
              <a:extLst>
                <a:ext uri="{FF2B5EF4-FFF2-40B4-BE49-F238E27FC236}">
                  <a16:creationId xmlns:a16="http://schemas.microsoft.com/office/drawing/2014/main" id="{03EFD2C8-2FD1-0A36-F1C2-0439D09A63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A89BFCAD-3CF2-AAEB-0A1C-09146A3EE383}"/>
              </a:ext>
            </a:extLst>
          </p:cNvPr>
          <p:cNvGrpSpPr/>
          <p:nvPr/>
        </p:nvGrpSpPr>
        <p:grpSpPr>
          <a:xfrm>
            <a:off x="3555999" y="3842657"/>
            <a:ext cx="1843315" cy="3378478"/>
            <a:chOff x="1088572" y="2409371"/>
            <a:chExt cx="972457" cy="762000"/>
          </a:xfrm>
        </p:grpSpPr>
        <p:cxnSp>
          <p:nvCxnSpPr>
            <p:cNvPr id="24" name="カギ線コネクタ 23">
              <a:extLst>
                <a:ext uri="{FF2B5EF4-FFF2-40B4-BE49-F238E27FC236}">
                  <a16:creationId xmlns:a16="http://schemas.microsoft.com/office/drawing/2014/main" id="{C42092CD-3541-4466-F321-F1747903802E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カギ線コネクタ 24">
              <a:extLst>
                <a:ext uri="{FF2B5EF4-FFF2-40B4-BE49-F238E27FC236}">
                  <a16:creationId xmlns:a16="http://schemas.microsoft.com/office/drawing/2014/main" id="{37A7927C-320A-4048-F6F8-AF05B4C5FB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B32A647-8449-6D5B-DB05-9CEA94CFD0D3}"/>
              </a:ext>
            </a:extLst>
          </p:cNvPr>
          <p:cNvSpPr txBox="1"/>
          <p:nvPr/>
        </p:nvSpPr>
        <p:spPr>
          <a:xfrm>
            <a:off x="-14968" y="2239218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①</a:t>
            </a: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敗者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196C8A7-73E2-47D1-B058-2CDCB87AF2F1}"/>
              </a:ext>
            </a:extLst>
          </p:cNvPr>
          <p:cNvSpPr txBox="1"/>
          <p:nvPr/>
        </p:nvSpPr>
        <p:spPr>
          <a:xfrm>
            <a:off x="-7484" y="3509851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C-3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59DF429-28EE-A690-A949-A3625CB8540F}"/>
              </a:ext>
            </a:extLst>
          </p:cNvPr>
          <p:cNvSpPr txBox="1"/>
          <p:nvPr/>
        </p:nvSpPr>
        <p:spPr>
          <a:xfrm>
            <a:off x="-7484" y="3948000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②</a:t>
            </a: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敗者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034ABA-055B-669E-E061-2E6B1E34A326}"/>
              </a:ext>
            </a:extLst>
          </p:cNvPr>
          <p:cNvSpPr txBox="1"/>
          <p:nvPr/>
        </p:nvSpPr>
        <p:spPr>
          <a:xfrm>
            <a:off x="-7484" y="5198649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D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-3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054DE4B-14BF-75CA-71E9-2279C1376ADF}"/>
              </a:ext>
            </a:extLst>
          </p:cNvPr>
          <p:cNvSpPr txBox="1"/>
          <p:nvPr/>
        </p:nvSpPr>
        <p:spPr>
          <a:xfrm>
            <a:off x="-14968" y="5686213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③</a:t>
            </a: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敗者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20F6F42-34F6-216E-93ED-4D74185B040E}"/>
              </a:ext>
            </a:extLst>
          </p:cNvPr>
          <p:cNvSpPr txBox="1"/>
          <p:nvPr/>
        </p:nvSpPr>
        <p:spPr>
          <a:xfrm>
            <a:off x="-14968" y="6936862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A-3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14E7BB4-EC45-14AA-18C6-9A84F8BDE1D5}"/>
              </a:ext>
            </a:extLst>
          </p:cNvPr>
          <p:cNvSpPr txBox="1"/>
          <p:nvPr/>
        </p:nvSpPr>
        <p:spPr>
          <a:xfrm>
            <a:off x="-14968" y="7375011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④</a:t>
            </a: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敗者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C2B7CF5-E271-8A71-ED4F-230B1B89584E}"/>
              </a:ext>
            </a:extLst>
          </p:cNvPr>
          <p:cNvSpPr txBox="1"/>
          <p:nvPr/>
        </p:nvSpPr>
        <p:spPr>
          <a:xfrm>
            <a:off x="-14968" y="8625660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B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-3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E604B95-57DA-631D-5E01-50C1DBB8F6D3}"/>
              </a:ext>
            </a:extLst>
          </p:cNvPr>
          <p:cNvSpPr txBox="1"/>
          <p:nvPr/>
        </p:nvSpPr>
        <p:spPr>
          <a:xfrm>
            <a:off x="1189943" y="2831815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①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2B9A2BE4-76C7-A043-141B-F2283B96D161}"/>
              </a:ext>
            </a:extLst>
          </p:cNvPr>
          <p:cNvSpPr txBox="1"/>
          <p:nvPr/>
        </p:nvSpPr>
        <p:spPr>
          <a:xfrm>
            <a:off x="1221855" y="4547877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②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07C6E70-196D-058F-5528-E68AD0DCCC74}"/>
              </a:ext>
            </a:extLst>
          </p:cNvPr>
          <p:cNvSpPr txBox="1"/>
          <p:nvPr/>
        </p:nvSpPr>
        <p:spPr>
          <a:xfrm>
            <a:off x="1221855" y="6222761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③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F4318124-C08A-4A84-CA05-5C7AE9995672}"/>
              </a:ext>
            </a:extLst>
          </p:cNvPr>
          <p:cNvSpPr txBox="1"/>
          <p:nvPr/>
        </p:nvSpPr>
        <p:spPr>
          <a:xfrm>
            <a:off x="1221855" y="7931543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④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EF9C4A95-5813-264E-FAAA-D293F8B677FA}"/>
              </a:ext>
            </a:extLst>
          </p:cNvPr>
          <p:cNvSpPr txBox="1"/>
          <p:nvPr/>
        </p:nvSpPr>
        <p:spPr>
          <a:xfrm>
            <a:off x="2365195" y="3659980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⑤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5644B1C8-680A-629E-1CA0-EC4645EC7F0F}"/>
              </a:ext>
            </a:extLst>
          </p:cNvPr>
          <p:cNvSpPr txBox="1"/>
          <p:nvPr/>
        </p:nvSpPr>
        <p:spPr>
          <a:xfrm>
            <a:off x="2322058" y="7033334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⑥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5FF20C8-726D-DCAC-49F7-362AF3C35591}"/>
              </a:ext>
            </a:extLst>
          </p:cNvPr>
          <p:cNvSpPr txBox="1"/>
          <p:nvPr/>
        </p:nvSpPr>
        <p:spPr>
          <a:xfrm>
            <a:off x="3417639" y="5264805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⑦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8737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33110-BE95-7108-03C0-13C82EC0D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5C3849-DEA5-423D-BCF4-963837AB5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457" y="569522"/>
            <a:ext cx="6205084" cy="456315"/>
          </a:xfrm>
        </p:spPr>
        <p:txBody>
          <a:bodyPr>
            <a:normAutofit fontScale="90000"/>
          </a:bodyPr>
          <a:lstStyle/>
          <a:p>
            <a:r>
              <a:rPr lang="ja-JP" altLang="en-US" b="1"/>
              <a:t>■進行表</a:t>
            </a:r>
            <a:endParaRPr kumimoji="1" lang="ja-JP" altLang="en-US" b="1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0A41210-DFEB-DC49-7805-92B0C5B0F4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113392"/>
              </p:ext>
            </p:extLst>
          </p:nvPr>
        </p:nvGraphicFramePr>
        <p:xfrm>
          <a:off x="453457" y="1396898"/>
          <a:ext cx="5894335" cy="2195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8867">
                  <a:extLst>
                    <a:ext uri="{9D8B030D-6E8A-4147-A177-3AD203B41FA5}">
                      <a16:colId xmlns:a16="http://schemas.microsoft.com/office/drawing/2014/main" val="3233285972"/>
                    </a:ext>
                  </a:extLst>
                </a:gridCol>
                <a:gridCol w="1178867">
                  <a:extLst>
                    <a:ext uri="{9D8B030D-6E8A-4147-A177-3AD203B41FA5}">
                      <a16:colId xmlns:a16="http://schemas.microsoft.com/office/drawing/2014/main" val="439318316"/>
                    </a:ext>
                  </a:extLst>
                </a:gridCol>
                <a:gridCol w="1178867">
                  <a:extLst>
                    <a:ext uri="{9D8B030D-6E8A-4147-A177-3AD203B41FA5}">
                      <a16:colId xmlns:a16="http://schemas.microsoft.com/office/drawing/2014/main" val="3152151246"/>
                    </a:ext>
                  </a:extLst>
                </a:gridCol>
                <a:gridCol w="1178867">
                  <a:extLst>
                    <a:ext uri="{9D8B030D-6E8A-4147-A177-3AD203B41FA5}">
                      <a16:colId xmlns:a16="http://schemas.microsoft.com/office/drawing/2014/main" val="1835050577"/>
                    </a:ext>
                  </a:extLst>
                </a:gridCol>
                <a:gridCol w="1178867">
                  <a:extLst>
                    <a:ext uri="{9D8B030D-6E8A-4147-A177-3AD203B41FA5}">
                      <a16:colId xmlns:a16="http://schemas.microsoft.com/office/drawing/2014/main" val="4098627309"/>
                    </a:ext>
                  </a:extLst>
                </a:gridCol>
              </a:tblGrid>
              <a:tr h="548916"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リーグ戦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コート１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コート２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コート３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コート４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20086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１試合目</a:t>
                      </a:r>
                      <a:endParaRPr kumimoji="1" lang="en-US" altLang="ja-JP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A1 vs A2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B1 vs B2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C1 vs C2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D1 vs D2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252348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２試合目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A2 vs A3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B2 vs B3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C2 vs C3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D2 vs D3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518114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３試合目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A1 VS A3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B1 vs B3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C1 </a:t>
                      </a:r>
                      <a:r>
                        <a:rPr kumimoji="1" lang="en-US" altLang="ja-JP"/>
                        <a:t>vs C3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D1 vs D3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684077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15CA2B6F-7A44-CD0D-5A4B-A1DEEF9BE0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170211"/>
              </p:ext>
            </p:extLst>
          </p:nvPr>
        </p:nvGraphicFramePr>
        <p:xfrm>
          <a:off x="481832" y="4557533"/>
          <a:ext cx="5894335" cy="3293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8867">
                  <a:extLst>
                    <a:ext uri="{9D8B030D-6E8A-4147-A177-3AD203B41FA5}">
                      <a16:colId xmlns:a16="http://schemas.microsoft.com/office/drawing/2014/main" val="3233285972"/>
                    </a:ext>
                  </a:extLst>
                </a:gridCol>
                <a:gridCol w="1178867">
                  <a:extLst>
                    <a:ext uri="{9D8B030D-6E8A-4147-A177-3AD203B41FA5}">
                      <a16:colId xmlns:a16="http://schemas.microsoft.com/office/drawing/2014/main" val="439318316"/>
                    </a:ext>
                  </a:extLst>
                </a:gridCol>
                <a:gridCol w="1178867">
                  <a:extLst>
                    <a:ext uri="{9D8B030D-6E8A-4147-A177-3AD203B41FA5}">
                      <a16:colId xmlns:a16="http://schemas.microsoft.com/office/drawing/2014/main" val="3152151246"/>
                    </a:ext>
                  </a:extLst>
                </a:gridCol>
                <a:gridCol w="1178867">
                  <a:extLst>
                    <a:ext uri="{9D8B030D-6E8A-4147-A177-3AD203B41FA5}">
                      <a16:colId xmlns:a16="http://schemas.microsoft.com/office/drawing/2014/main" val="1835050577"/>
                    </a:ext>
                  </a:extLst>
                </a:gridCol>
                <a:gridCol w="1178867">
                  <a:extLst>
                    <a:ext uri="{9D8B030D-6E8A-4147-A177-3AD203B41FA5}">
                      <a16:colId xmlns:a16="http://schemas.microsoft.com/office/drawing/2014/main" val="4098627309"/>
                    </a:ext>
                  </a:extLst>
                </a:gridCol>
              </a:tblGrid>
              <a:tr h="548916"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決勝＆</a:t>
                      </a:r>
                      <a:b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</a:br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コンソレ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コート１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コート２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コート３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コート４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20086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１試合目</a:t>
                      </a:r>
                      <a:endParaRPr kumimoji="1" lang="en-US" altLang="ja-JP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①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②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③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④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252348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２試合目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①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②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③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④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518114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３試合目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⑤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⑥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⑤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⑥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684077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４試合目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⑦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⑦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交流戦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交流戦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129406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/>
                        <a:t>試合目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/>
                        <a:t>以降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交流戦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交流戦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交流戦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交流戦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777994"/>
                  </a:ext>
                </a:extLst>
              </a:tr>
            </a:tbl>
          </a:graphicData>
        </a:graphic>
      </p:graphicFrame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0305E13-A9D1-C8D2-CA5A-BFC099C7CEBC}"/>
              </a:ext>
            </a:extLst>
          </p:cNvPr>
          <p:cNvSpPr txBox="1"/>
          <p:nvPr/>
        </p:nvSpPr>
        <p:spPr>
          <a:xfrm>
            <a:off x="164795" y="8509102"/>
            <a:ext cx="6205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※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進行状況によって変更の可能性あり</a:t>
            </a:r>
          </a:p>
        </p:txBody>
      </p:sp>
    </p:spTree>
    <p:extLst>
      <p:ext uri="{BB962C8B-B14F-4D97-AF65-F5344CB8AC3E}">
        <p14:creationId xmlns:p14="http://schemas.microsoft.com/office/powerpoint/2010/main" val="2469598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73</TotalTime>
  <Words>245</Words>
  <Application>Microsoft Macintosh PowerPoint</Application>
  <PresentationFormat>A4 210 x 297 mm</PresentationFormat>
  <Paragraphs>105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Hiragino Sans</vt:lpstr>
      <vt:lpstr>Arial</vt:lpstr>
      <vt:lpstr>Calibri</vt:lpstr>
      <vt:lpstr>Calibri Light</vt:lpstr>
      <vt:lpstr>Office テーマ</vt:lpstr>
      <vt:lpstr>予選リーグ　組み合わせ 3名×4ブロック</vt:lpstr>
      <vt:lpstr>■決勝トーナメント 各ブロック1・2位上がり ※一回戦負けはコンソレへ</vt:lpstr>
      <vt:lpstr>■コンソレーション 各ブロック3位+決勝トー1回戦敗退</vt:lpstr>
      <vt:lpstr>■進行表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nagata atsuhiro</dc:creator>
  <cp:lastModifiedBy>nagata atsuhiro</cp:lastModifiedBy>
  <cp:revision>5</cp:revision>
  <dcterms:created xsi:type="dcterms:W3CDTF">2026-01-17T03:56:52Z</dcterms:created>
  <dcterms:modified xsi:type="dcterms:W3CDTF">2026-02-09T02:27:01Z</dcterms:modified>
</cp:coreProperties>
</file>